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0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909" r:id="rId2"/>
    <p:sldId id="3910" r:id="rId3"/>
    <p:sldId id="3912" r:id="rId4"/>
    <p:sldId id="3913" r:id="rId5"/>
    <p:sldId id="3911" r:id="rId6"/>
    <p:sldId id="3917" r:id="rId7"/>
    <p:sldId id="3918" r:id="rId8"/>
    <p:sldId id="3919" r:id="rId9"/>
    <p:sldId id="3920" r:id="rId10"/>
    <p:sldId id="3921" r:id="rId11"/>
    <p:sldId id="266" r:id="rId12"/>
    <p:sldId id="267" r:id="rId13"/>
    <p:sldId id="257" r:id="rId14"/>
    <p:sldId id="260" r:id="rId15"/>
    <p:sldId id="262" r:id="rId16"/>
    <p:sldId id="263" r:id="rId17"/>
    <p:sldId id="264" r:id="rId18"/>
    <p:sldId id="265" r:id="rId19"/>
    <p:sldId id="268" r:id="rId20"/>
    <p:sldId id="269" r:id="rId21"/>
    <p:sldId id="270" r:id="rId22"/>
    <p:sldId id="271" r:id="rId23"/>
    <p:sldId id="272" r:id="rId24"/>
    <p:sldId id="273" r:id="rId25"/>
    <p:sldId id="3914" r:id="rId26"/>
    <p:sldId id="3915" r:id="rId27"/>
    <p:sldId id="3916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irman Announcement" id="{D29B7EFC-CC82-4D2A-9FB1-AEC3CE6E3ABA}">
          <p14:sldIdLst>
            <p14:sldId id="3909"/>
            <p14:sldId id="3910"/>
          </p14:sldIdLst>
        </p14:section>
        <p14:section name="Opening" id="{E47F4F86-78EB-41AC-B67C-C0A09D1F5E32}">
          <p14:sldIdLst>
            <p14:sldId id="3912"/>
          </p14:sldIdLst>
        </p14:section>
        <p14:section name="Welcome" id="{F817249C-317F-4A42-AD1E-BA82F7BCA434}">
          <p14:sldIdLst>
            <p14:sldId id="3913"/>
          </p14:sldIdLst>
        </p14:section>
        <p14:section name="Introducing Speaker" id="{6C143E52-C922-4715-BA33-9CC6C0F28160}">
          <p14:sldIdLst>
            <p14:sldId id="3911"/>
          </p14:sldIdLst>
        </p14:section>
        <p14:section name="Keynote Speech" id="{5A6A5BD7-7FA3-4C0F-8804-33859E568480}">
          <p14:sldIdLst>
            <p14:sldId id="3917"/>
            <p14:sldId id="3918"/>
            <p14:sldId id="3919"/>
            <p14:sldId id="3920"/>
            <p14:sldId id="3921"/>
            <p14:sldId id="266"/>
            <p14:sldId id="267"/>
            <p14:sldId id="257"/>
            <p14:sldId id="260"/>
            <p14:sldId id="262"/>
            <p14:sldId id="263"/>
            <p14:sldId id="264"/>
            <p14:sldId id="265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Closing" id="{3D0EB3E5-C917-41F9-91B5-0484D4418FE5}">
          <p14:sldIdLst>
            <p14:sldId id="3914"/>
          </p14:sldIdLst>
        </p14:section>
        <p14:section name="Farewell" id="{1453AEF1-E436-48F2-8735-7440F8E41662}">
          <p14:sldIdLst>
            <p14:sldId id="3915"/>
            <p14:sldId id="39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44C4F3"/>
    <a:srgbClr val="868686"/>
    <a:srgbClr val="DD8D01"/>
    <a:srgbClr val="01ABAB"/>
    <a:srgbClr val="49066D"/>
    <a:srgbClr val="F87000"/>
    <a:srgbClr val="008EC0"/>
    <a:srgbClr val="F57000"/>
    <a:srgbClr val="E0A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77847" autoAdjust="0"/>
  </p:normalViewPr>
  <p:slideViewPr>
    <p:cSldViewPr snapToGrid="0">
      <p:cViewPr varScale="1">
        <p:scale>
          <a:sx n="62" d="100"/>
          <a:sy n="62" d="100"/>
        </p:scale>
        <p:origin x="8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a76cfa9a40526a2" providerId="LiveId" clId="{9961DF1B-4650-470E-AF12-BAACE9C28A44}"/>
    <pc:docChg chg="undo custSel modSld">
      <pc:chgData name="" userId="aa76cfa9a40526a2" providerId="LiveId" clId="{9961DF1B-4650-470E-AF12-BAACE9C28A44}" dt="2020-11-12T04:13:21.456" v="208" actId="1076"/>
      <pc:docMkLst>
        <pc:docMk/>
      </pc:docMkLst>
      <pc:sldChg chg="modSp modNotesTx">
        <pc:chgData name="" userId="aa76cfa9a40526a2" providerId="LiveId" clId="{9961DF1B-4650-470E-AF12-BAACE9C28A44}" dt="2020-11-12T04:10:10.880" v="132" actId="20577"/>
        <pc:sldMkLst>
          <pc:docMk/>
          <pc:sldMk cId="38980461" sldId="258"/>
        </pc:sldMkLst>
        <pc:spChg chg="mod">
          <ac:chgData name="" userId="aa76cfa9a40526a2" providerId="LiveId" clId="{9961DF1B-4650-470E-AF12-BAACE9C28A44}" dt="2020-11-12T03:55:30.127" v="32" actId="1076"/>
          <ac:spMkLst>
            <pc:docMk/>
            <pc:sldMk cId="38980461" sldId="258"/>
            <ac:spMk id="9" creationId="{DA64167A-A384-4EE9-AEFC-EEDAF0B08020}"/>
          </ac:spMkLst>
        </pc:spChg>
        <pc:spChg chg="mod">
          <ac:chgData name="" userId="aa76cfa9a40526a2" providerId="LiveId" clId="{9961DF1B-4650-470E-AF12-BAACE9C28A44}" dt="2020-11-12T04:06:13.824" v="75" actId="1076"/>
          <ac:spMkLst>
            <pc:docMk/>
            <pc:sldMk cId="38980461" sldId="258"/>
            <ac:spMk id="10" creationId="{00000000-0000-0000-0000-000000000000}"/>
          </ac:spMkLst>
        </pc:spChg>
        <pc:spChg chg="mod">
          <ac:chgData name="" userId="aa76cfa9a40526a2" providerId="LiveId" clId="{9961DF1B-4650-470E-AF12-BAACE9C28A44}" dt="2020-11-12T04:10:10.880" v="132" actId="20577"/>
          <ac:spMkLst>
            <pc:docMk/>
            <pc:sldMk cId="38980461" sldId="258"/>
            <ac:spMk id="32" creationId="{EAAD6639-A2B3-4BB7-9529-567FFC48C522}"/>
          </ac:spMkLst>
        </pc:spChg>
      </pc:sldChg>
      <pc:sldChg chg="modNotesTx">
        <pc:chgData name="" userId="aa76cfa9a40526a2" providerId="LiveId" clId="{9961DF1B-4650-470E-AF12-BAACE9C28A44}" dt="2020-11-12T03:52:00.227" v="1" actId="20577"/>
        <pc:sldMkLst>
          <pc:docMk/>
          <pc:sldMk cId="0" sldId="3882"/>
        </pc:sldMkLst>
      </pc:sldChg>
      <pc:sldChg chg="addSp delSp modSp modNotesTx">
        <pc:chgData name="" userId="aa76cfa9a40526a2" providerId="LiveId" clId="{9961DF1B-4650-470E-AF12-BAACE9C28A44}" dt="2020-11-12T04:13:21.456" v="208" actId="1076"/>
        <pc:sldMkLst>
          <pc:docMk/>
          <pc:sldMk cId="575681248" sldId="3907"/>
        </pc:sldMkLst>
        <pc:spChg chg="mod">
          <ac:chgData name="" userId="aa76cfa9a40526a2" providerId="LiveId" clId="{9961DF1B-4650-470E-AF12-BAACE9C28A44}" dt="2020-11-12T04:13:21.456" v="208" actId="1076"/>
          <ac:spMkLst>
            <pc:docMk/>
            <pc:sldMk cId="575681248" sldId="3907"/>
            <ac:spMk id="3" creationId="{00000000-0000-0000-0000-000000000000}"/>
          </ac:spMkLst>
        </pc:spChg>
        <pc:spChg chg="add del">
          <ac:chgData name="" userId="aa76cfa9a40526a2" providerId="LiveId" clId="{9961DF1B-4650-470E-AF12-BAACE9C28A44}" dt="2020-11-12T04:11:25.537" v="136"/>
          <ac:spMkLst>
            <pc:docMk/>
            <pc:sldMk cId="575681248" sldId="3907"/>
            <ac:spMk id="4" creationId="{0F2B07A6-9837-40F4-BE0C-B54A6CF55BCC}"/>
          </ac:spMkLst>
        </pc:spChg>
        <pc:spChg chg="add del">
          <ac:chgData name="" userId="aa76cfa9a40526a2" providerId="LiveId" clId="{9961DF1B-4650-470E-AF12-BAACE9C28A44}" dt="2020-11-12T04:11:54.678" v="164" actId="478"/>
          <ac:spMkLst>
            <pc:docMk/>
            <pc:sldMk cId="575681248" sldId="3907"/>
            <ac:spMk id="5" creationId="{4A0B5E81-3178-4727-A634-27E63A7008C1}"/>
          </ac:spMkLst>
        </pc:spChg>
        <pc:spChg chg="mod">
          <ac:chgData name="" userId="aa76cfa9a40526a2" providerId="LiveId" clId="{9961DF1B-4650-470E-AF12-BAACE9C28A44}" dt="2020-11-12T04:13:12.857" v="207" actId="1076"/>
          <ac:spMkLst>
            <pc:docMk/>
            <pc:sldMk cId="575681248" sldId="3907"/>
            <ac:spMk id="8" creationId="{DA64167A-A384-4EE9-AEFC-EEDAF0B08020}"/>
          </ac:spMkLst>
        </pc:spChg>
        <pc:spChg chg="mod">
          <ac:chgData name="" userId="aa76cfa9a40526a2" providerId="LiveId" clId="{9961DF1B-4650-470E-AF12-BAACE9C28A44}" dt="2020-11-12T04:13:03.954" v="203" actId="1038"/>
          <ac:spMkLst>
            <pc:docMk/>
            <pc:sldMk cId="575681248" sldId="3907"/>
            <ac:spMk id="33" creationId="{8136CF56-34A2-4BE1-A2D1-0EFC361ACB26}"/>
          </ac:spMkLst>
        </pc:spChg>
        <pc:grpChg chg="mod">
          <ac:chgData name="" userId="aa76cfa9a40526a2" providerId="LiveId" clId="{9961DF1B-4650-470E-AF12-BAACE9C28A44}" dt="2020-11-12T04:13:21.456" v="208" actId="1076"/>
          <ac:grpSpMkLst>
            <pc:docMk/>
            <pc:sldMk cId="575681248" sldId="3907"/>
            <ac:grpSpMk id="2" creationId="{00000000-0000-0000-0000-000000000000}"/>
          </ac:grpSpMkLst>
        </pc:grpChg>
        <pc:picChg chg="mod">
          <ac:chgData name="" userId="aa76cfa9a40526a2" providerId="LiveId" clId="{9961DF1B-4650-470E-AF12-BAACE9C28A44}" dt="2020-11-12T04:13:07.152" v="205" actId="1076"/>
          <ac:picMkLst>
            <pc:docMk/>
            <pc:sldMk cId="575681248" sldId="3907"/>
            <ac:picMk id="26" creationId="{F0ED65B2-F402-4C57-A8BF-87D1E0798044}"/>
          </ac:picMkLst>
        </pc:picChg>
      </pc:sldChg>
      <pc:sldChg chg="modNotesTx">
        <pc:chgData name="" userId="aa76cfa9a40526a2" providerId="LiveId" clId="{9961DF1B-4650-470E-AF12-BAACE9C28A44}" dt="2020-11-12T03:52:01.937" v="2" actId="20577"/>
        <pc:sldMkLst>
          <pc:docMk/>
          <pc:sldMk cId="1073650249" sldId="39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151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when the module received a congestion notification message, it select all background flows.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12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 step is </a:t>
            </a:r>
            <a:r>
              <a:rPr lang="en-US" altLang="zh-CN" b="1" dirty="0"/>
              <a:t>Flow Rate Control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this step, flow selection module will tell the controller about the congestion level.</a:t>
            </a:r>
          </a:p>
          <a:p>
            <a:r>
              <a:rPr lang="en-US" altLang="zh-CN" dirty="0"/>
              <a:t>Then the controller will</a:t>
            </a:r>
            <a:r>
              <a:rPr lang="en-US" altLang="zh-CN" b="1" dirty="0"/>
              <a:t> calculating a desired bandwidth</a:t>
            </a:r>
            <a:r>
              <a:rPr lang="en-US" altLang="zh-CN" dirty="0"/>
              <a:t> depends on it.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43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, then the controller will </a:t>
            </a:r>
            <a:r>
              <a:rPr lang="en-US" altLang="zh-CN" b="1" dirty="0"/>
              <a:t>generates new flow table entries</a:t>
            </a:r>
            <a:r>
              <a:rPr lang="en-US" altLang="zh-CN" dirty="0"/>
              <a:t> according to current bandwidth information, </a:t>
            </a:r>
          </a:p>
          <a:p>
            <a:r>
              <a:rPr lang="en-US" altLang="zh-CN" dirty="0"/>
              <a:t>and send it to switches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3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 switches received the new entries, there is the final step </a:t>
            </a:r>
            <a:r>
              <a:rPr lang="en-US" altLang="zh-CN" b="1" dirty="0"/>
              <a:t>Flow Match and Regulation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Once ACK packets from the receiver match the entry at switch, </a:t>
            </a:r>
            <a:r>
              <a:rPr lang="en-US" altLang="zh-CN" b="1" dirty="0"/>
              <a:t>the window size field</a:t>
            </a:r>
            <a:r>
              <a:rPr lang="en-US" altLang="zh-CN" dirty="0"/>
              <a:t> of these packets </a:t>
            </a:r>
            <a:r>
              <a:rPr lang="en-US" altLang="zh-CN" b="1" dirty="0"/>
              <a:t>will be modified.</a:t>
            </a:r>
            <a:endParaRPr lang="en-US" altLang="zh-CN" dirty="0"/>
          </a:p>
          <a:p>
            <a:r>
              <a:rPr lang="en-US" altLang="zh-CN" b="1" dirty="0"/>
              <a:t>After receiving</a:t>
            </a:r>
            <a:r>
              <a:rPr lang="en-US" altLang="zh-CN" dirty="0"/>
              <a:t> these modified ACK packets, the sender will </a:t>
            </a:r>
            <a:r>
              <a:rPr lang="en-US" altLang="zh-CN" b="1" dirty="0"/>
              <a:t>adjust the slide window into the desired size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b="1" dirty="0"/>
              <a:t>In this way</a:t>
            </a:r>
            <a:r>
              <a:rPr lang="en-US" altLang="zh-CN" dirty="0"/>
              <a:t>, the </a:t>
            </a:r>
            <a:r>
              <a:rPr lang="en-US" altLang="zh-CN" b="1" dirty="0"/>
              <a:t>bandwidth</a:t>
            </a:r>
            <a:r>
              <a:rPr lang="en-US" altLang="zh-CN" dirty="0"/>
              <a:t> of </a:t>
            </a:r>
            <a:r>
              <a:rPr lang="en-US" altLang="zh-CN" b="1" dirty="0"/>
              <a:t>background flows</a:t>
            </a:r>
            <a:r>
              <a:rPr lang="en-US" altLang="zh-CN" dirty="0"/>
              <a:t> can be </a:t>
            </a:r>
            <a:r>
              <a:rPr lang="en-US" altLang="zh-CN" b="1" dirty="0"/>
              <a:t>decreased to our desired one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98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This figure shows the goodput of SDTCP, TCP, DCTCP, and SAB as we vary the number of concurrent flows from 1 to 150.</a:t>
            </a:r>
          </a:p>
          <a:p>
            <a:r>
              <a:rPr lang="en-US" altLang="zh-CN" dirty="0"/>
              <a:t>SDTCP can </a:t>
            </a:r>
            <a:r>
              <a:rPr lang="en-US" altLang="zh-CN" b="1" dirty="0"/>
              <a:t>easily handle 100 concurrent flows</a:t>
            </a:r>
            <a:r>
              <a:rPr lang="en-US" altLang="zh-CN" dirty="0"/>
              <a:t> and </a:t>
            </a:r>
            <a:r>
              <a:rPr lang="en-US" altLang="zh-CN" b="1" dirty="0"/>
              <a:t>significantly improve the network performance</a:t>
            </a:r>
            <a:r>
              <a:rPr lang="en-US" altLang="zh-CN" dirty="0"/>
              <a:t> over the </a:t>
            </a:r>
            <a:r>
              <a:rPr lang="en-US" altLang="zh-CN" dirty="0" err="1"/>
              <a:t>incast</a:t>
            </a:r>
            <a:r>
              <a:rPr lang="en-US" altLang="zh-CN" dirty="0"/>
              <a:t> scenario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29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With the same experiment, we also present 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the timeout ratio for these protocols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, as is shown in this figure.</a:t>
            </a: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We can see that 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timeout greatly decreased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when performing SDTCP.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640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With the same experiment, we also present 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the timeout ratio for these protocols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, as is shown in this figure.</a:t>
            </a: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We can see that 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timeout greatly decreased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when performing SDTCP.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451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you for listening.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60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 please welcome back my colleague Kent, and feel free to ask any questions if you have.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10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776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23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926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70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78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25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54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 everyone, I’ll introduce the SDTCP Mechanism and our experiment results.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20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basic principle of the SDTCP is simple.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As we all know</a:t>
            </a:r>
            <a:r>
              <a:rPr lang="en-US" altLang="zh-CN" dirty="0"/>
              <a:t>, in traditional TCP, the </a:t>
            </a:r>
            <a:r>
              <a:rPr lang="en-US" altLang="zh-CN" b="1" dirty="0"/>
              <a:t>bandwidth is controlled by a slide window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slide window is</a:t>
            </a:r>
            <a:r>
              <a:rPr lang="en-US" altLang="zh-CN" dirty="0"/>
              <a:t> controlled by a window size in ACK 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our SDTCP can </a:t>
            </a:r>
            <a:r>
              <a:rPr lang="en-US" altLang="zh-CN" b="1" dirty="0"/>
              <a:t>control bandwidth by editing ACK messages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first step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is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network congestion trigger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 design a network congestion trigger module.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This module can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counting the queue length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in buffer to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determine whether the network is congested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network is congested, it will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send a congestion notification message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to our controller.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6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second step is </a:t>
            </a:r>
            <a:r>
              <a:rPr lang="en-US" altLang="zh-CN" b="1" dirty="0"/>
              <a:t>Flow Selection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This module </a:t>
            </a:r>
            <a:r>
              <a:rPr lang="en-US" altLang="zh-CN" b="1" dirty="0"/>
              <a:t>analyze all of the TCP flow information </a:t>
            </a:r>
            <a:r>
              <a:rPr lang="en-US" altLang="zh-CN" dirty="0"/>
              <a:t>gained from switches.</a:t>
            </a:r>
          </a:p>
          <a:p>
            <a:r>
              <a:rPr lang="en-US" altLang="zh-CN" dirty="0"/>
              <a:t>With this information, it can detect background flow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0A6CC-9DD4-4020-9F45-8A851EA8B5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59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6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88FB2EF-A3C4-44FC-8862-C9CC043EF4B4}"/>
              </a:ext>
            </a:extLst>
          </p:cNvPr>
          <p:cNvGrpSpPr/>
          <p:nvPr userDrawn="1"/>
        </p:nvGrpSpPr>
        <p:grpSpPr>
          <a:xfrm>
            <a:off x="0" y="0"/>
            <a:ext cx="12192000" cy="412538"/>
            <a:chOff x="0" y="0"/>
            <a:chExt cx="11306357" cy="41253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2DE1D10-747F-43E1-84D0-DD71684943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7" t="93845" r="9562"/>
            <a:stretch/>
          </p:blipFill>
          <p:spPr>
            <a:xfrm flipV="1">
              <a:off x="0" y="0"/>
              <a:ext cx="3769746" cy="41253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4D17F67-4561-4D08-BFCB-7F6A5B87B6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7" t="93845" r="9562"/>
            <a:stretch/>
          </p:blipFill>
          <p:spPr>
            <a:xfrm flipV="1">
              <a:off x="3766868" y="0"/>
              <a:ext cx="3769746" cy="41253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A3F3766-987C-43C6-9830-035DC7635B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7" t="93845" r="9562"/>
            <a:stretch/>
          </p:blipFill>
          <p:spPr>
            <a:xfrm flipV="1">
              <a:off x="7536611" y="0"/>
              <a:ext cx="3769746" cy="412538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59978AF-D2FC-4CCD-B3C2-CB0122AD4144}"/>
              </a:ext>
            </a:extLst>
          </p:cNvPr>
          <p:cNvGrpSpPr/>
          <p:nvPr userDrawn="1"/>
        </p:nvGrpSpPr>
        <p:grpSpPr>
          <a:xfrm>
            <a:off x="0" y="6445462"/>
            <a:ext cx="12192000" cy="412538"/>
            <a:chOff x="0" y="0"/>
            <a:chExt cx="11306357" cy="412538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990F4BF-7C6B-414B-AC2A-815C12708C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7" t="93845" r="9562"/>
            <a:stretch/>
          </p:blipFill>
          <p:spPr>
            <a:xfrm flipV="1">
              <a:off x="0" y="0"/>
              <a:ext cx="3769746" cy="41253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54D519B-FC93-4A59-9218-50551101CF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7" t="93845" r="9562"/>
            <a:stretch/>
          </p:blipFill>
          <p:spPr>
            <a:xfrm flipV="1">
              <a:off x="3766868" y="0"/>
              <a:ext cx="3769746" cy="41253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9E5D9F1-8D40-4615-8058-1731E97425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7" t="93845" r="9562"/>
            <a:stretch/>
          </p:blipFill>
          <p:spPr>
            <a:xfrm flipV="1">
              <a:off x="7536611" y="0"/>
              <a:ext cx="3769746" cy="412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1BDBCB-9D6C-44AC-A128-F1CE803B5D74}"/>
              </a:ext>
            </a:extLst>
          </p:cNvPr>
          <p:cNvSpPr txBox="1"/>
          <p:nvPr/>
        </p:nvSpPr>
        <p:spPr>
          <a:xfrm>
            <a:off x="1151744" y="1985532"/>
            <a:ext cx="986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Rockwell" panose="02060603020205020403" pitchFamily="18" charset="0"/>
              </a:rPr>
              <a:t>IEEE International Conference on Computer Communications</a:t>
            </a:r>
          </a:p>
          <a:p>
            <a:r>
              <a:rPr lang="en-US" altLang="zh-CN" dirty="0">
                <a:solidFill>
                  <a:srgbClr val="00AEEF"/>
                </a:solidFill>
                <a:latin typeface="Rockwell" panose="02060603020205020403" pitchFamily="18" charset="0"/>
              </a:rPr>
              <a:t>Nov. 16</a:t>
            </a:r>
            <a:r>
              <a:rPr lang="en-US" altLang="zh-CN" baseline="30000" dirty="0">
                <a:solidFill>
                  <a:srgbClr val="00AEEF"/>
                </a:solidFill>
                <a:latin typeface="Rockwell" panose="02060603020205020403" pitchFamily="18" charset="0"/>
              </a:rPr>
              <a:t>th</a:t>
            </a:r>
            <a:r>
              <a:rPr lang="en-US" altLang="zh-CN" dirty="0">
                <a:solidFill>
                  <a:srgbClr val="00AEEF"/>
                </a:solidFill>
                <a:latin typeface="Rockwell" panose="02060603020205020403" pitchFamily="18" charset="0"/>
              </a:rPr>
              <a:t>-20</a:t>
            </a:r>
            <a:r>
              <a:rPr lang="en-US" altLang="zh-CN" baseline="30000" dirty="0">
                <a:solidFill>
                  <a:srgbClr val="00AEEF"/>
                </a:solidFill>
                <a:latin typeface="Rockwell" panose="02060603020205020403" pitchFamily="18" charset="0"/>
              </a:rPr>
              <a:t>th</a:t>
            </a:r>
            <a:r>
              <a:rPr lang="en-US" altLang="zh-CN" dirty="0">
                <a:solidFill>
                  <a:srgbClr val="00AEEF"/>
                </a:solidFill>
                <a:latin typeface="Rockwell" panose="02060603020205020403" pitchFamily="18" charset="0"/>
              </a:rPr>
              <a:t>, 2020 // Jiulonghu Campus, Southeast University, Nanjing, China</a:t>
            </a:r>
            <a:endParaRPr lang="zh-CN" altLang="en-US" sz="6000" dirty="0">
              <a:solidFill>
                <a:srgbClr val="00AEEF"/>
              </a:solidFill>
              <a:latin typeface="Rockwell" panose="02060603020205020403" pitchFamily="18" charset="0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E983CBCF-D818-47D7-A980-E26D2B93B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27324" y="1112846"/>
            <a:ext cx="4897327" cy="692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B270F6-4BFF-4D24-A96A-CDC2D6E45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243" y="1162137"/>
            <a:ext cx="1626399" cy="6749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D6C180-9444-4DA8-8CCC-A28900F0E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621" y="1195525"/>
            <a:ext cx="1680076" cy="5952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A5008F-6A84-4583-90FF-C98B5B209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" y="3564024"/>
            <a:ext cx="9792770" cy="25906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DD1B3C8-E330-4883-87F6-84F0AEC46A1E}"/>
              </a:ext>
            </a:extLst>
          </p:cNvPr>
          <p:cNvSpPr txBox="1"/>
          <p:nvPr/>
        </p:nvSpPr>
        <p:spPr>
          <a:xfrm>
            <a:off x="1151745" y="3293976"/>
            <a:ext cx="97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Rockwell" panose="02060603020205020403" pitchFamily="18" charset="0"/>
              </a:rPr>
              <a:t>A top ranked conference on networking in the research community.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Rockwell" panose="02060603020205020403" pitchFamily="18" charset="0"/>
              </a:rPr>
              <a:t>A major conference venue for researchers to present and exchange significant and innovative ideas.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87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CC701B-6098-4632-A78A-76E21794A47F}"/>
              </a:ext>
            </a:extLst>
          </p:cNvPr>
          <p:cNvSpPr txBox="1"/>
          <p:nvPr/>
        </p:nvSpPr>
        <p:spPr>
          <a:xfrm>
            <a:off x="75500" y="469784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Rockwell" panose="02060603020205020403" pitchFamily="18" charset="0"/>
              </a:rPr>
              <a:t>TCP </a:t>
            </a:r>
            <a:r>
              <a:rPr lang="en-US" altLang="zh-CN" sz="2800" dirty="0" err="1">
                <a:solidFill>
                  <a:srgbClr val="00AEEF"/>
                </a:solidFill>
                <a:latin typeface="Rockwell" panose="02060603020205020403" pitchFamily="18" charset="0"/>
              </a:rPr>
              <a:t>Incast</a:t>
            </a:r>
            <a:endParaRPr lang="zh-CN" altLang="en-US" sz="2800" dirty="0">
              <a:solidFill>
                <a:srgbClr val="00AEEF"/>
              </a:solidFill>
              <a:latin typeface="Rockwell" panose="020606030202050204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933F23-4596-464E-9FA5-1311A4A68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0" y="1879133"/>
            <a:ext cx="5067631" cy="24933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1D486A-11B3-4D8D-B2D9-C4E88CEF81E1}"/>
              </a:ext>
            </a:extLst>
          </p:cNvPr>
          <p:cNvSpPr txBox="1"/>
          <p:nvPr/>
        </p:nvSpPr>
        <p:spPr>
          <a:xfrm>
            <a:off x="2002631" y="4889269"/>
            <a:ext cx="248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Rockwell" panose="02060603020205020403" pitchFamily="18" charset="0"/>
              </a:rPr>
              <a:t>TCP </a:t>
            </a:r>
            <a:r>
              <a:rPr lang="en-US" altLang="zh-CN" b="1" dirty="0" err="1">
                <a:latin typeface="Rockwell" panose="02060603020205020403" pitchFamily="18" charset="0"/>
              </a:rPr>
              <a:t>Incast</a:t>
            </a:r>
            <a:r>
              <a:rPr lang="en-US" altLang="zh-CN" b="1" dirty="0">
                <a:latin typeface="Rockwell" panose="02060603020205020403" pitchFamily="18" charset="0"/>
              </a:rPr>
              <a:t> Scenario</a:t>
            </a:r>
            <a:endParaRPr lang="zh-CN" altLang="en-US" b="1" dirty="0">
              <a:latin typeface="Rockwell" panose="020606030202050204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5DA014-FA16-4518-91B4-4D0D2BBB57E0}"/>
              </a:ext>
            </a:extLst>
          </p:cNvPr>
          <p:cNvSpPr txBox="1"/>
          <p:nvPr/>
        </p:nvSpPr>
        <p:spPr>
          <a:xfrm>
            <a:off x="6431559" y="1844863"/>
            <a:ext cx="221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Rockwell" panose="02060603020205020403" pitchFamily="18" charset="0"/>
              </a:rPr>
              <a:t>burst flows</a:t>
            </a:r>
            <a:endParaRPr lang="zh-CN" altLang="en-US" sz="2400" b="1" dirty="0">
              <a:solidFill>
                <a:srgbClr val="0070C0"/>
              </a:solidFill>
              <a:latin typeface="Rockwell" panose="02060603020205020403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D1D75B-0363-4FDE-9834-03FC49E2DDD0}"/>
              </a:ext>
            </a:extLst>
          </p:cNvPr>
          <p:cNvSpPr txBox="1"/>
          <p:nvPr/>
        </p:nvSpPr>
        <p:spPr>
          <a:xfrm>
            <a:off x="6938460" y="2346833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low delay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6A1828-BC7F-4864-8E1E-80F0DE6527AB}"/>
              </a:ext>
            </a:extLst>
          </p:cNvPr>
          <p:cNvSpPr txBox="1"/>
          <p:nvPr/>
        </p:nvSpPr>
        <p:spPr>
          <a:xfrm>
            <a:off x="6431559" y="3315133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Rockwell" panose="02060603020205020403" pitchFamily="18" charset="0"/>
              </a:rPr>
              <a:t>background flows</a:t>
            </a:r>
            <a:endParaRPr lang="zh-CN" altLang="en-US" sz="2400" b="1" dirty="0">
              <a:solidFill>
                <a:srgbClr val="0070C0"/>
              </a:solidFill>
              <a:latin typeface="Rockwell" panose="02060603020205020403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EC94D9-2591-4A4D-9529-4337674E78B6}"/>
              </a:ext>
            </a:extLst>
          </p:cNvPr>
          <p:cNvSpPr txBox="1"/>
          <p:nvPr/>
        </p:nvSpPr>
        <p:spPr>
          <a:xfrm>
            <a:off x="6938460" y="3885855"/>
            <a:ext cx="18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Rockwell" panose="02060603020205020403" pitchFamily="18" charset="0"/>
                <a:cs typeface="Times New Roman" panose="02020603050405020304" pitchFamily="18" charset="0"/>
              </a:rPr>
              <a:t>high throughput</a:t>
            </a:r>
            <a:endParaRPr lang="zh-CN" altLang="en-US" dirty="0">
              <a:latin typeface="Rockwell" panose="020606030202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E19A5B-2F48-4371-913B-9BF6474C481F}"/>
              </a:ext>
            </a:extLst>
          </p:cNvPr>
          <p:cNvSpPr txBox="1"/>
          <p:nvPr/>
        </p:nvSpPr>
        <p:spPr>
          <a:xfrm>
            <a:off x="6938460" y="4255187"/>
            <a:ext cx="198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Rockwell" panose="02060603020205020403" pitchFamily="18" charset="0"/>
                <a:cs typeface="Times New Roman" panose="02020603050405020304" pitchFamily="18" charset="0"/>
              </a:rPr>
              <a:t>delay-insensitive</a:t>
            </a:r>
            <a:endParaRPr lang="zh-CN" altLang="en-US" dirty="0"/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045FAC68-1CE6-40AE-BA87-C3B48E0843D7}"/>
              </a:ext>
            </a:extLst>
          </p:cNvPr>
          <p:cNvSpPr/>
          <p:nvPr/>
        </p:nvSpPr>
        <p:spPr>
          <a:xfrm>
            <a:off x="9836091" y="3315132"/>
            <a:ext cx="394283" cy="461665"/>
          </a:xfrm>
          <a:prstGeom prst="down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A24ABD32-7A0B-4C3E-A1F3-5D79B8848659}"/>
              </a:ext>
            </a:extLst>
          </p:cNvPr>
          <p:cNvSpPr/>
          <p:nvPr/>
        </p:nvSpPr>
        <p:spPr>
          <a:xfrm rot="10800000">
            <a:off x="9836091" y="1840088"/>
            <a:ext cx="394283" cy="461665"/>
          </a:xfrm>
          <a:prstGeom prst="down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2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8C34F-5792-4728-92BF-B19540D3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ckwell" panose="02060603020205020403" pitchFamily="18" charset="0"/>
              </a:rPr>
              <a:t>SDTCP Mechanism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3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89304-4E8A-49E1-88D6-3591E524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Principle of TCP used by SDTCP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8E2318-89C8-4995-8452-483D9AB24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Bandwidth is controlled by the size of slide window</a:t>
            </a:r>
          </a:p>
          <a:p>
            <a:r>
              <a:rPr lang="en-US" altLang="zh-CN" dirty="0"/>
              <a:t>Receiver change the slide window size according to ACK</a:t>
            </a:r>
          </a:p>
          <a:p>
            <a:r>
              <a:rPr lang="en-US" altLang="zh-CN" dirty="0"/>
              <a:t>SDTCP control the ACK so that control the bandwidth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DF945C-536F-40BD-8C25-11FF70CBAD46}"/>
              </a:ext>
            </a:extLst>
          </p:cNvPr>
          <p:cNvSpPr/>
          <p:nvPr/>
        </p:nvSpPr>
        <p:spPr>
          <a:xfrm>
            <a:off x="1757680" y="4470400"/>
            <a:ext cx="8229600" cy="4775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to be sent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7BF485-8739-4928-8E1B-86488FDD61EB}"/>
              </a:ext>
            </a:extLst>
          </p:cNvPr>
          <p:cNvSpPr/>
          <p:nvPr/>
        </p:nvSpPr>
        <p:spPr>
          <a:xfrm>
            <a:off x="2682240" y="4124960"/>
            <a:ext cx="2052320" cy="95504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Slide window</a:t>
            </a:r>
            <a:endParaRPr lang="zh-CN" altLang="en-US" dirty="0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9999D69C-259D-46C7-9B8A-E3D2749ABE3C}"/>
              </a:ext>
            </a:extLst>
          </p:cNvPr>
          <p:cNvSpPr/>
          <p:nvPr/>
        </p:nvSpPr>
        <p:spPr>
          <a:xfrm rot="16200000">
            <a:off x="3417061" y="4128927"/>
            <a:ext cx="582679" cy="2052320"/>
          </a:xfrm>
          <a:prstGeom prst="leftBrace">
            <a:avLst>
              <a:gd name="adj1" fmla="val 88055"/>
              <a:gd name="adj2" fmla="val 50000"/>
            </a:avLst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F2630895-343A-4A18-AFB8-5608E2702CF1}"/>
              </a:ext>
            </a:extLst>
          </p:cNvPr>
          <p:cNvSpPr/>
          <p:nvPr/>
        </p:nvSpPr>
        <p:spPr>
          <a:xfrm>
            <a:off x="3466084" y="5425440"/>
            <a:ext cx="484632" cy="978408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6A4FE4-39B8-4E75-BE5E-BE02A5F7FE12}"/>
              </a:ext>
            </a:extLst>
          </p:cNvPr>
          <p:cNvSpPr txBox="1"/>
          <p:nvPr/>
        </p:nvSpPr>
        <p:spPr>
          <a:xfrm>
            <a:off x="2908341" y="617551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 together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A3C5E3-8A3D-460E-AB38-F64401A031EA}"/>
              </a:ext>
            </a:extLst>
          </p:cNvPr>
          <p:cNvSpPr txBox="1"/>
          <p:nvPr/>
        </p:nvSpPr>
        <p:spPr>
          <a:xfrm>
            <a:off x="1625600" y="3331969"/>
            <a:ext cx="90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箭头: 圆角右 16">
            <a:extLst>
              <a:ext uri="{FF2B5EF4-FFF2-40B4-BE49-F238E27FC236}">
                <a16:creationId xmlns:a16="http://schemas.microsoft.com/office/drawing/2014/main" id="{72C311F0-DAFD-4F75-914B-9D18366F52A4}"/>
              </a:ext>
            </a:extLst>
          </p:cNvPr>
          <p:cNvSpPr/>
          <p:nvPr/>
        </p:nvSpPr>
        <p:spPr>
          <a:xfrm rot="5400000">
            <a:off x="2658029" y="3024964"/>
            <a:ext cx="744889" cy="1358900"/>
          </a:xfrm>
          <a:prstGeom prst="ben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Control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8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89304-4E8A-49E1-88D6-3591E524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1: Network Congestion Trigger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2516F9-C2C2-4006-84C3-4D1DBC493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89" y="1690688"/>
            <a:ext cx="8725821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9C0904E8-4968-486D-A52D-ADD60DC18F34}"/>
              </a:ext>
            </a:extLst>
          </p:cNvPr>
          <p:cNvSpPr/>
          <p:nvPr/>
        </p:nvSpPr>
        <p:spPr>
          <a:xfrm>
            <a:off x="5923280" y="2857500"/>
            <a:ext cx="1331056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AD669-B98A-4543-B139-22003F73C91C}"/>
              </a:ext>
            </a:extLst>
          </p:cNvPr>
          <p:cNvSpPr/>
          <p:nvPr/>
        </p:nvSpPr>
        <p:spPr>
          <a:xfrm>
            <a:off x="3851402" y="2286000"/>
            <a:ext cx="2071878" cy="1143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Congestion</a:t>
            </a:r>
          </a:p>
        </p:txBody>
      </p:sp>
      <p:sp>
        <p:nvSpPr>
          <p:cNvPr id="8" name="箭头: 右弧形 7">
            <a:extLst>
              <a:ext uri="{FF2B5EF4-FFF2-40B4-BE49-F238E27FC236}">
                <a16:creationId xmlns:a16="http://schemas.microsoft.com/office/drawing/2014/main" id="{3D30B90A-6757-4D42-B363-B92E6888CEF0}"/>
              </a:ext>
            </a:extLst>
          </p:cNvPr>
          <p:cNvSpPr/>
          <p:nvPr/>
        </p:nvSpPr>
        <p:spPr>
          <a:xfrm rot="5400000">
            <a:off x="3175357" y="2675993"/>
            <a:ext cx="731520" cy="1878886"/>
          </a:xfrm>
          <a:prstGeom prst="curved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Count the length</a:t>
            </a: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4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89304-4E8A-49E1-88D6-3591E524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2: Flow Selection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2516F9-C2C2-4006-84C3-4D1DBC493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89" y="1690688"/>
            <a:ext cx="8725821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7AD669-B98A-4543-B139-22003F73C91C}"/>
              </a:ext>
            </a:extLst>
          </p:cNvPr>
          <p:cNvSpPr/>
          <p:nvPr/>
        </p:nvSpPr>
        <p:spPr>
          <a:xfrm>
            <a:off x="6996222" y="2264735"/>
            <a:ext cx="1893541" cy="1143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 &amp; analysis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ED078CA-A29E-4D55-99BF-F8259D9BA725}"/>
              </a:ext>
            </a:extLst>
          </p:cNvPr>
          <p:cNvSpPr/>
          <p:nvPr/>
        </p:nvSpPr>
        <p:spPr>
          <a:xfrm rot="5400000">
            <a:off x="9373782" y="2677282"/>
            <a:ext cx="3086944" cy="162764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/>
              <a:t>TTL, Flow size, IP address, TCP flows……</a:t>
            </a:r>
            <a:endParaRPr lang="zh-CN" altLang="en-US" dirty="0"/>
          </a:p>
        </p:txBody>
      </p:sp>
      <p:sp>
        <p:nvSpPr>
          <p:cNvPr id="9" name="箭头: 左弧形 8">
            <a:extLst>
              <a:ext uri="{FF2B5EF4-FFF2-40B4-BE49-F238E27FC236}">
                <a16:creationId xmlns:a16="http://schemas.microsoft.com/office/drawing/2014/main" id="{797D144E-1904-4965-B22B-365F617E2324}"/>
              </a:ext>
            </a:extLst>
          </p:cNvPr>
          <p:cNvSpPr/>
          <p:nvPr/>
        </p:nvSpPr>
        <p:spPr>
          <a:xfrm rot="3255286">
            <a:off x="10729234" y="667161"/>
            <a:ext cx="731520" cy="2047054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Data from many other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70EB2F0E-E939-45C1-AE51-2858DEC6CCED}"/>
              </a:ext>
            </a:extLst>
          </p:cNvPr>
          <p:cNvSpPr/>
          <p:nvPr/>
        </p:nvSpPr>
        <p:spPr>
          <a:xfrm rot="8246850">
            <a:off x="8588545" y="2869960"/>
            <a:ext cx="485444" cy="72246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3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89304-4E8A-49E1-88D6-3591E524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2: Flow Selection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2516F9-C2C2-4006-84C3-4D1DBC493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89" y="1690688"/>
            <a:ext cx="8725821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0F03FBBD-03D4-42E0-95EE-562C0A8DE687}"/>
              </a:ext>
            </a:extLst>
          </p:cNvPr>
          <p:cNvSpPr/>
          <p:nvPr/>
        </p:nvSpPr>
        <p:spPr>
          <a:xfrm>
            <a:off x="5710629" y="2857500"/>
            <a:ext cx="1331056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159494-57EC-4A56-ABE5-562845C8A59C}"/>
              </a:ext>
            </a:extLst>
          </p:cNvPr>
          <p:cNvSpPr/>
          <p:nvPr/>
        </p:nvSpPr>
        <p:spPr>
          <a:xfrm>
            <a:off x="6996222" y="2264735"/>
            <a:ext cx="1893541" cy="1143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all </a:t>
            </a:r>
            <a:r>
              <a:rPr lang="en-US" altLang="zh-CN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background flows </a:t>
            </a:r>
          </a:p>
        </p:txBody>
      </p:sp>
    </p:spTree>
    <p:extLst>
      <p:ext uri="{BB962C8B-B14F-4D97-AF65-F5344CB8AC3E}">
        <p14:creationId xmlns:p14="http://schemas.microsoft.com/office/powerpoint/2010/main" val="70837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89304-4E8A-49E1-88D6-3591E524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Flow Rate Control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2516F9-C2C2-4006-84C3-4D1DBC493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89" y="1690688"/>
            <a:ext cx="8725821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F99C78-D692-47AC-9039-BCA739CD77C1}"/>
              </a:ext>
            </a:extLst>
          </p:cNvPr>
          <p:cNvSpPr/>
          <p:nvPr/>
        </p:nvSpPr>
        <p:spPr>
          <a:xfrm>
            <a:off x="7019905" y="3774557"/>
            <a:ext cx="1730690" cy="159635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b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a desired bandwidth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D131FDDC-0500-48E5-BF5C-C9A540822E2E}"/>
              </a:ext>
            </a:extLst>
          </p:cNvPr>
          <p:cNvSpPr/>
          <p:nvPr/>
        </p:nvSpPr>
        <p:spPr>
          <a:xfrm>
            <a:off x="6095999" y="3287047"/>
            <a:ext cx="3569967" cy="487511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congestion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2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89304-4E8A-49E1-88D6-3591E524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Flow Rate Control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2516F9-C2C2-4006-84C3-4D1DBC493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89" y="1690688"/>
            <a:ext cx="8725821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F99C78-D692-47AC-9039-BCA739CD77C1}"/>
              </a:ext>
            </a:extLst>
          </p:cNvPr>
          <p:cNvSpPr/>
          <p:nvPr/>
        </p:nvSpPr>
        <p:spPr>
          <a:xfrm>
            <a:off x="7019905" y="3774557"/>
            <a:ext cx="1730690" cy="159635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b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generates new flow table entries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D131FDDC-0500-48E5-BF5C-C9A540822E2E}"/>
              </a:ext>
            </a:extLst>
          </p:cNvPr>
          <p:cNvSpPr/>
          <p:nvPr/>
        </p:nvSpPr>
        <p:spPr>
          <a:xfrm>
            <a:off x="6095999" y="3253563"/>
            <a:ext cx="3569967" cy="52099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Chosen Background flow</a:t>
            </a:r>
            <a:endParaRPr lang="zh-CN" altLang="en-US" sz="1600" dirty="0"/>
          </a:p>
        </p:txBody>
      </p:sp>
      <p:sp>
        <p:nvSpPr>
          <p:cNvPr id="3" name="箭头: 右弧形 2">
            <a:extLst>
              <a:ext uri="{FF2B5EF4-FFF2-40B4-BE49-F238E27FC236}">
                <a16:creationId xmlns:a16="http://schemas.microsoft.com/office/drawing/2014/main" id="{A70BDDFE-48DD-47A6-9C29-060314BCBE98}"/>
              </a:ext>
            </a:extLst>
          </p:cNvPr>
          <p:cNvSpPr/>
          <p:nvPr/>
        </p:nvSpPr>
        <p:spPr>
          <a:xfrm rot="2399771">
            <a:off x="9147312" y="3916034"/>
            <a:ext cx="798631" cy="1796409"/>
          </a:xfrm>
          <a:prstGeom prst="curved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DADD18-9E66-4808-AAC8-4AE3229444A0}"/>
              </a:ext>
            </a:extLst>
          </p:cNvPr>
          <p:cNvSpPr txBox="1"/>
          <p:nvPr/>
        </p:nvSpPr>
        <p:spPr>
          <a:xfrm>
            <a:off x="8962682" y="4453791"/>
            <a:ext cx="1365604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Bandwidth</a:t>
            </a:r>
          </a:p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</a:t>
            </a:r>
            <a:endParaRPr lang="zh-CN" altLang="en-US" sz="18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F4A9F9B5-ADDA-49B0-ACB3-F175D864CDB9}"/>
              </a:ext>
            </a:extLst>
          </p:cNvPr>
          <p:cNvSpPr/>
          <p:nvPr/>
        </p:nvSpPr>
        <p:spPr>
          <a:xfrm>
            <a:off x="3264195" y="3429000"/>
            <a:ext cx="3755709" cy="118106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Send these entries to all switches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50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89304-4E8A-49E1-88D6-3591E524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4: Flow Match and Regulation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2516F9-C2C2-4006-84C3-4D1DBC493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89" y="1690688"/>
            <a:ext cx="8725821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BACF2FE0-E6B5-4F48-A317-1F5A793BCA94}"/>
              </a:ext>
            </a:extLst>
          </p:cNvPr>
          <p:cNvSpPr/>
          <p:nvPr/>
        </p:nvSpPr>
        <p:spPr>
          <a:xfrm>
            <a:off x="-148856" y="4619736"/>
            <a:ext cx="2135371" cy="12014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Packets from other switch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EC3986-E37A-4F4C-B1BF-62DCCE605877}"/>
              </a:ext>
            </a:extLst>
          </p:cNvPr>
          <p:cNvSpPr/>
          <p:nvPr/>
        </p:nvSpPr>
        <p:spPr>
          <a:xfrm>
            <a:off x="4191619" y="4896517"/>
            <a:ext cx="1730690" cy="92469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b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Modify ACK</a:t>
            </a:r>
          </a:p>
        </p:txBody>
      </p:sp>
      <p:sp>
        <p:nvSpPr>
          <p:cNvPr id="17" name="箭头: 右弧形 16">
            <a:extLst>
              <a:ext uri="{FF2B5EF4-FFF2-40B4-BE49-F238E27FC236}">
                <a16:creationId xmlns:a16="http://schemas.microsoft.com/office/drawing/2014/main" id="{E54A5FEA-D3F3-4EEA-9952-660BB700C12D}"/>
              </a:ext>
            </a:extLst>
          </p:cNvPr>
          <p:cNvSpPr/>
          <p:nvPr/>
        </p:nvSpPr>
        <p:spPr>
          <a:xfrm rot="17967539">
            <a:off x="3934932" y="3340220"/>
            <a:ext cx="798631" cy="1796409"/>
          </a:xfrm>
          <a:prstGeom prst="curved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4F347A-596D-49BF-A374-298E281A1B26}"/>
              </a:ext>
            </a:extLst>
          </p:cNvPr>
          <p:cNvSpPr txBox="1"/>
          <p:nvPr/>
        </p:nvSpPr>
        <p:spPr>
          <a:xfrm>
            <a:off x="3414848" y="4091781"/>
            <a:ext cx="2294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Desired window size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D7AEE33-0E86-4563-B9C3-ED412803B353}"/>
              </a:ext>
            </a:extLst>
          </p:cNvPr>
          <p:cNvSpPr/>
          <p:nvPr/>
        </p:nvSpPr>
        <p:spPr>
          <a:xfrm>
            <a:off x="5530659" y="6059388"/>
            <a:ext cx="2135371" cy="65118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 Receiver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469D6CA-B70A-44C5-B4B1-43ABE7A3947E}"/>
              </a:ext>
            </a:extLst>
          </p:cNvPr>
          <p:cNvSpPr/>
          <p:nvPr/>
        </p:nvSpPr>
        <p:spPr>
          <a:xfrm>
            <a:off x="7666028" y="5853379"/>
            <a:ext cx="2135371" cy="92469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Receiver</a:t>
            </a:r>
          </a:p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Modify window size according to ACK</a:t>
            </a:r>
          </a:p>
        </p:txBody>
      </p:sp>
    </p:spTree>
    <p:extLst>
      <p:ext uri="{BB962C8B-B14F-4D97-AF65-F5344CB8AC3E}">
        <p14:creationId xmlns:p14="http://schemas.microsoft.com/office/powerpoint/2010/main" val="50129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8C34F-5792-4728-92BF-B19540D3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ckwell" panose="02060603020205020403" pitchFamily="18" charset="0"/>
              </a:rPr>
              <a:t>Experiment Results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4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B8E8875-64C1-4565-84D3-C52C35CB8052}"/>
              </a:ext>
            </a:extLst>
          </p:cNvPr>
          <p:cNvSpPr txBox="1"/>
          <p:nvPr/>
        </p:nvSpPr>
        <p:spPr>
          <a:xfrm>
            <a:off x="237770" y="511675"/>
            <a:ext cx="621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394" dirty="0">
                <a:solidFill>
                  <a:srgbClr val="00AEEF"/>
                </a:solidFill>
                <a:latin typeface="Rockwell" panose="02060603030505090403" pitchFamily="18" charset="0"/>
                <a:ea typeface="PangMenZhengDao" panose="02010600030101010101" pitchFamily="2" charset="-122"/>
                <a:sym typeface="Source Han Sans HW SC" panose="020F0502020204030204"/>
              </a:rPr>
              <a:t>AGENDA</a:t>
            </a:r>
            <a:endParaRPr lang="zh-CN" altLang="en-US" sz="4000" b="1" spc="394" dirty="0">
              <a:solidFill>
                <a:srgbClr val="00AEEF"/>
              </a:solidFill>
              <a:latin typeface="Rockwell" panose="02060603030505090403" pitchFamily="18" charset="0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7770" y="1583174"/>
            <a:ext cx="8636169" cy="3691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>
                <a:latin typeface="Rockwell" panose="02060603030505090403" pitchFamily="18" charset="0"/>
              </a:rPr>
              <a:t>Opening Speech by President Fan Wang (IEEE)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>
                <a:latin typeface="Rockwell" panose="02060603030505090403" pitchFamily="18" charset="0"/>
              </a:rPr>
              <a:t>Welcome Speech by Dr. </a:t>
            </a:r>
            <a:r>
              <a:rPr lang="en-US" altLang="zh-CN" sz="2000" dirty="0" err="1">
                <a:latin typeface="Rockwell" panose="02060603030505090403" pitchFamily="18" charset="0"/>
              </a:rPr>
              <a:t>Hansi</a:t>
            </a:r>
            <a:r>
              <a:rPr lang="en-US" altLang="zh-CN" sz="2000" dirty="0">
                <a:latin typeface="Rockwell" panose="02060603030505090403" pitchFamily="18" charset="0"/>
              </a:rPr>
              <a:t> Tao (Southeast University)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>
                <a:latin typeface="Rockwell" panose="02060603030505090403" pitchFamily="18" charset="0"/>
              </a:rPr>
              <a:t>Keynote Speech by Mr. </a:t>
            </a:r>
            <a:r>
              <a:rPr lang="en-US" altLang="zh-CN" sz="2000" dirty="0" err="1">
                <a:latin typeface="Rockwell" panose="02060603030505090403" pitchFamily="18" charset="0"/>
              </a:rPr>
              <a:t>Xinyu</a:t>
            </a:r>
            <a:r>
              <a:rPr lang="en-US" altLang="zh-CN" sz="2000" dirty="0">
                <a:latin typeface="Rockwell" panose="02060603030505090403" pitchFamily="18" charset="0"/>
              </a:rPr>
              <a:t> Cheng, Mr. </a:t>
            </a:r>
            <a:r>
              <a:rPr lang="en-US" altLang="zh-CN" sz="2000" dirty="0" err="1">
                <a:latin typeface="Rockwell" panose="02060603030505090403" pitchFamily="18" charset="0"/>
              </a:rPr>
              <a:t>Daheng</a:t>
            </a:r>
            <a:r>
              <a:rPr lang="en-US" altLang="zh-CN" sz="2000" dirty="0">
                <a:latin typeface="Rockwell" panose="02060603030505090403" pitchFamily="18" charset="0"/>
              </a:rPr>
              <a:t> Yin (Southeast University)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>
                <a:latin typeface="Rockwell" panose="02060603030505090403" pitchFamily="18" charset="0"/>
              </a:rPr>
              <a:t>Closing Speech by Mr. </a:t>
            </a:r>
            <a:r>
              <a:rPr lang="en-US" altLang="zh-CN" sz="2000" dirty="0" err="1">
                <a:latin typeface="Rockwell" panose="02060603030505090403" pitchFamily="18" charset="0"/>
              </a:rPr>
              <a:t>Ruizhao</a:t>
            </a:r>
            <a:r>
              <a:rPr lang="en-US" altLang="zh-CN" sz="2000" dirty="0">
                <a:latin typeface="Rockwell" panose="02060603030505090403" pitchFamily="18" charset="0"/>
              </a:rPr>
              <a:t> Liu (HUAWEI)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>
                <a:latin typeface="Rockwell" panose="02060603030505090403" pitchFamily="18" charset="0"/>
              </a:rPr>
              <a:t>Farewell Speech by Vice-President </a:t>
            </a:r>
            <a:r>
              <a:rPr lang="en-US" altLang="zh-CN" sz="2000" dirty="0" err="1">
                <a:latin typeface="Rockwell" panose="02060603030505090403" pitchFamily="18" charset="0"/>
              </a:rPr>
              <a:t>Tianchi</a:t>
            </a:r>
            <a:r>
              <a:rPr lang="en-US" altLang="zh-CN" sz="2000" dirty="0">
                <a:latin typeface="Rockwell" panose="02060603030505090403" pitchFamily="18" charset="0"/>
              </a:rPr>
              <a:t> </a:t>
            </a:r>
            <a:r>
              <a:rPr lang="en-US" altLang="zh-CN" sz="2000" dirty="0" err="1">
                <a:latin typeface="Rockwell" panose="02060603030505090403" pitchFamily="18" charset="0"/>
              </a:rPr>
              <a:t>Qiao</a:t>
            </a:r>
            <a:r>
              <a:rPr lang="en-US" altLang="zh-CN" sz="2000" dirty="0">
                <a:latin typeface="Rockwell" panose="02060603030505090403" pitchFamily="18" charset="0"/>
              </a:rPr>
              <a:t> (IEEE)</a:t>
            </a:r>
            <a:endParaRPr lang="zh-CN" altLang="en-US" sz="2000" dirty="0">
              <a:latin typeface="Rockwell" panose="02060603030505090403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A69C5E-67D8-490B-8CF7-203F89A36895}"/>
              </a:ext>
            </a:extLst>
          </p:cNvPr>
          <p:cNvSpPr/>
          <p:nvPr/>
        </p:nvSpPr>
        <p:spPr>
          <a:xfrm>
            <a:off x="9158714" y="1485000"/>
            <a:ext cx="2592000" cy="3888000"/>
          </a:xfrm>
          <a:prstGeom prst="roundRect">
            <a:avLst>
              <a:gd name="adj" fmla="val 1219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77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A7015-0B20-4755-AEF4-8EF8FB4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Results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F7337C6-16DD-413A-888F-5C78DF4EB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42" y="1502417"/>
            <a:ext cx="6694715" cy="5252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429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A7015-0B20-4755-AEF4-8EF8FB4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Results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24027DD-00D9-4B4D-83BD-814AD1BD2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45" y="1425733"/>
            <a:ext cx="6595110" cy="534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A7015-0B20-4755-AEF4-8EF8FB48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BA1584-1CF2-4872-9DD0-E8801D0FF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 adjusting the window size of TCP ACK packets</a:t>
            </a:r>
          </a:p>
          <a:p>
            <a:r>
              <a:rPr lang="en-US" altLang="zh-CN" dirty="0"/>
              <a:t>reduces the sending rate of background flows</a:t>
            </a:r>
          </a:p>
          <a:p>
            <a:r>
              <a:rPr lang="en-US" altLang="zh-CN" dirty="0"/>
              <a:t>guarantees high throughput for burst flows effectively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8C34F-5792-4728-92BF-B19540D3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ckwell" panose="02060603020205020403" pitchFamily="18" charset="0"/>
              </a:rPr>
              <a:t>Thanks for listening!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80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8C34F-5792-4728-92BF-B19540D3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ckwell" panose="02060603020205020403" pitchFamily="18" charset="0"/>
              </a:rPr>
              <a:t>Q&amp;A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88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5F56086-A72C-4428-B56F-FA9E6FC1F26A}"/>
              </a:ext>
            </a:extLst>
          </p:cNvPr>
          <p:cNvGrpSpPr/>
          <p:nvPr/>
        </p:nvGrpSpPr>
        <p:grpSpPr>
          <a:xfrm>
            <a:off x="2499359" y="2737549"/>
            <a:ext cx="7193280" cy="1382901"/>
            <a:chOff x="2499359" y="2331721"/>
            <a:chExt cx="7193280" cy="13829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CDE134-D6AC-488C-9A49-C150FB49268A}"/>
                </a:ext>
              </a:extLst>
            </p:cNvPr>
            <p:cNvSpPr txBox="1"/>
            <p:nvPr/>
          </p:nvSpPr>
          <p:spPr>
            <a:xfrm>
              <a:off x="2499359" y="2331721"/>
              <a:ext cx="7193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atin typeface="Rockwell" panose="02060603030505090403" pitchFamily="18" charset="0"/>
                </a:rPr>
                <a:t>CLOSING SPEECH</a:t>
              </a:r>
              <a:endParaRPr lang="zh-CN" altLang="en-US" sz="4400" b="1" dirty="0">
                <a:latin typeface="Rockwell" panose="02060603030505090403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DD3BD54-E503-4C67-8995-15F293B1B897}"/>
                </a:ext>
              </a:extLst>
            </p:cNvPr>
            <p:cNvSpPr txBox="1"/>
            <p:nvPr/>
          </p:nvSpPr>
          <p:spPr>
            <a:xfrm>
              <a:off x="2499359" y="3191402"/>
              <a:ext cx="7193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AEEF"/>
                  </a:solidFill>
                  <a:latin typeface="Rockwell" panose="02060603030505090403" pitchFamily="18" charset="0"/>
                </a:rPr>
                <a:t>Wang Fan, President of INFOCOM</a:t>
              </a:r>
              <a:endParaRPr lang="zh-CN" altLang="en-US" sz="2800" dirty="0">
                <a:solidFill>
                  <a:srgbClr val="00AEEF"/>
                </a:solidFill>
                <a:latin typeface="Rockwell" panose="0206060303050509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1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5F56086-A72C-4428-B56F-FA9E6FC1F26A}"/>
              </a:ext>
            </a:extLst>
          </p:cNvPr>
          <p:cNvGrpSpPr/>
          <p:nvPr/>
        </p:nvGrpSpPr>
        <p:grpSpPr>
          <a:xfrm>
            <a:off x="2499359" y="2737549"/>
            <a:ext cx="7193280" cy="1382901"/>
            <a:chOff x="2499359" y="2331721"/>
            <a:chExt cx="7193280" cy="13829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CDE134-D6AC-488C-9A49-C150FB49268A}"/>
                </a:ext>
              </a:extLst>
            </p:cNvPr>
            <p:cNvSpPr txBox="1"/>
            <p:nvPr/>
          </p:nvSpPr>
          <p:spPr>
            <a:xfrm>
              <a:off x="2499359" y="2331721"/>
              <a:ext cx="7193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atin typeface="Rockwell" panose="02060603030505090403" pitchFamily="18" charset="0"/>
                </a:rPr>
                <a:t>FAREWELL SPEECH</a:t>
              </a:r>
              <a:endParaRPr lang="zh-CN" altLang="en-US" sz="4400" b="1" dirty="0">
                <a:latin typeface="Rockwell" panose="02060603030505090403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DD3BD54-E503-4C67-8995-15F293B1B897}"/>
                </a:ext>
              </a:extLst>
            </p:cNvPr>
            <p:cNvSpPr txBox="1"/>
            <p:nvPr/>
          </p:nvSpPr>
          <p:spPr>
            <a:xfrm>
              <a:off x="2499359" y="3191402"/>
              <a:ext cx="7193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err="1">
                  <a:solidFill>
                    <a:srgbClr val="00AEEF"/>
                  </a:solidFill>
                  <a:latin typeface="Rockwell" panose="02060603030505090403" pitchFamily="18" charset="0"/>
                </a:rPr>
                <a:t>Tianchi</a:t>
              </a:r>
              <a:r>
                <a:rPr lang="en-US" altLang="zh-CN" sz="2800" dirty="0">
                  <a:solidFill>
                    <a:srgbClr val="00AEEF"/>
                  </a:solidFill>
                  <a:latin typeface="Rockwell" panose="02060603030505090403" pitchFamily="18" charset="0"/>
                </a:rPr>
                <a:t> </a:t>
              </a:r>
              <a:r>
                <a:rPr lang="en-US" altLang="zh-CN" sz="2800" dirty="0" err="1">
                  <a:solidFill>
                    <a:srgbClr val="00AEEF"/>
                  </a:solidFill>
                  <a:latin typeface="Rockwell" panose="02060603030505090403" pitchFamily="18" charset="0"/>
                </a:rPr>
                <a:t>Qiao</a:t>
              </a:r>
              <a:r>
                <a:rPr lang="en-US" altLang="zh-CN" sz="2800" dirty="0">
                  <a:solidFill>
                    <a:srgbClr val="00AEEF"/>
                  </a:solidFill>
                  <a:latin typeface="Rockwell" panose="02060603030505090403" pitchFamily="18" charset="0"/>
                </a:rPr>
                <a:t>, Vice President of INFOCOM</a:t>
              </a:r>
              <a:endParaRPr lang="zh-CN" altLang="en-US" sz="2800" dirty="0">
                <a:solidFill>
                  <a:srgbClr val="00AEEF"/>
                </a:solidFill>
                <a:latin typeface="Rockwell" panose="0206060303050509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66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F4EE904-DFFC-4A14-83EE-B2C72D42CD2C}"/>
              </a:ext>
            </a:extLst>
          </p:cNvPr>
          <p:cNvGrpSpPr/>
          <p:nvPr/>
        </p:nvGrpSpPr>
        <p:grpSpPr>
          <a:xfrm>
            <a:off x="2694167" y="2488924"/>
            <a:ext cx="6803666" cy="1135119"/>
            <a:chOff x="2647791" y="2169408"/>
            <a:chExt cx="6803666" cy="113511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96D193-08BA-41BD-99AC-F132C9491090}"/>
                </a:ext>
              </a:extLst>
            </p:cNvPr>
            <p:cNvSpPr txBox="1"/>
            <p:nvPr/>
          </p:nvSpPr>
          <p:spPr>
            <a:xfrm>
              <a:off x="7878212" y="2169408"/>
              <a:ext cx="1573245" cy="11351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6600" b="1" dirty="0">
                  <a:latin typeface="Bahnschrift Condensed" panose="020B0502040204020203" pitchFamily="34" charset="0"/>
                  <a:ea typeface="PangMenZhengDao" panose="02010600030101010101" pitchFamily="2" charset="-122"/>
                  <a:sym typeface="Source Han Sans HW SC" panose="020F0502020204030204"/>
                </a:rPr>
                <a:t>20</a:t>
              </a:r>
              <a:r>
                <a:rPr lang="en-US" altLang="zh-CN" sz="6600" b="1" dirty="0">
                  <a:solidFill>
                    <a:srgbClr val="00AEEF"/>
                  </a:solidFill>
                  <a:latin typeface="Bahnschrift Condensed" panose="020B0502040204020203" pitchFamily="34" charset="0"/>
                  <a:ea typeface="PangMenZhengDao" panose="02010600030101010101" pitchFamily="2" charset="-122"/>
                  <a:sym typeface="Source Han Sans HW SC" panose="020F0502020204030204"/>
                </a:rPr>
                <a:t>20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9D6D89F-FABE-4CBA-A5FD-DE61CC3F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647791" y="2367103"/>
              <a:ext cx="5230421" cy="73973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562FA0C-61F5-494F-A1FC-0207E6FDFA4D}"/>
              </a:ext>
            </a:extLst>
          </p:cNvPr>
          <p:cNvSpPr txBox="1"/>
          <p:nvPr/>
        </p:nvSpPr>
        <p:spPr>
          <a:xfrm>
            <a:off x="2499360" y="3429000"/>
            <a:ext cx="7193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30505090403" pitchFamily="18" charset="0"/>
              </a:rPr>
              <a:t>Your participation and devotions are appreciated.</a:t>
            </a:r>
            <a:endParaRPr lang="zh-CN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3050509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65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5F56086-A72C-4428-B56F-FA9E6FC1F26A}"/>
              </a:ext>
            </a:extLst>
          </p:cNvPr>
          <p:cNvGrpSpPr/>
          <p:nvPr/>
        </p:nvGrpSpPr>
        <p:grpSpPr>
          <a:xfrm>
            <a:off x="2499359" y="2737549"/>
            <a:ext cx="7193280" cy="1382901"/>
            <a:chOff x="2499359" y="2331721"/>
            <a:chExt cx="7193280" cy="13829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CDE134-D6AC-488C-9A49-C150FB49268A}"/>
                </a:ext>
              </a:extLst>
            </p:cNvPr>
            <p:cNvSpPr txBox="1"/>
            <p:nvPr/>
          </p:nvSpPr>
          <p:spPr>
            <a:xfrm>
              <a:off x="2499359" y="2331721"/>
              <a:ext cx="7193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atin typeface="Rockwell" panose="02060603030505090403" pitchFamily="18" charset="0"/>
                </a:rPr>
                <a:t>OPENING SPEECH</a:t>
              </a:r>
              <a:endParaRPr lang="zh-CN" altLang="en-US" sz="4400" b="1" dirty="0">
                <a:latin typeface="Rockwell" panose="02060603030505090403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DD3BD54-E503-4C67-8995-15F293B1B897}"/>
                </a:ext>
              </a:extLst>
            </p:cNvPr>
            <p:cNvSpPr txBox="1"/>
            <p:nvPr/>
          </p:nvSpPr>
          <p:spPr>
            <a:xfrm>
              <a:off x="2499359" y="3191402"/>
              <a:ext cx="7193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AEEF"/>
                  </a:solidFill>
                  <a:latin typeface="Rockwell" panose="02060603030505090403" pitchFamily="18" charset="0"/>
                </a:rPr>
                <a:t>Wang Fan, President of INFOCOM</a:t>
              </a:r>
              <a:endParaRPr lang="zh-CN" altLang="en-US" sz="2800" dirty="0">
                <a:solidFill>
                  <a:srgbClr val="00AEEF"/>
                </a:solidFill>
                <a:latin typeface="Rockwell" panose="0206060303050509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4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B8E8875-64C1-4565-84D3-C52C35CB8052}"/>
              </a:ext>
            </a:extLst>
          </p:cNvPr>
          <p:cNvSpPr txBox="1"/>
          <p:nvPr/>
        </p:nvSpPr>
        <p:spPr>
          <a:xfrm>
            <a:off x="237770" y="511675"/>
            <a:ext cx="621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394" dirty="0">
                <a:solidFill>
                  <a:srgbClr val="00AEEF"/>
                </a:solidFill>
                <a:latin typeface="Rockwell" panose="02060603030505090403" pitchFamily="18" charset="0"/>
                <a:ea typeface="PangMenZhengDao" panose="02010600030101010101" pitchFamily="2" charset="-122"/>
                <a:sym typeface="Source Han Sans HW SC" panose="020F0502020204030204"/>
              </a:rPr>
              <a:t>WELCOME SPEECH</a:t>
            </a:r>
            <a:endParaRPr lang="zh-CN" altLang="en-US" sz="4000" b="1" spc="394" dirty="0">
              <a:solidFill>
                <a:srgbClr val="00AEEF"/>
              </a:solidFill>
              <a:latin typeface="Rockwell" panose="02060603030505090403" pitchFamily="18" charset="0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2967" y="5693452"/>
            <a:ext cx="1289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Rockwell" panose="02060603030505090403" pitchFamily="18" charset="0"/>
              </a:rPr>
              <a:t>Tao </a:t>
            </a:r>
            <a:r>
              <a:rPr lang="en-US" altLang="zh-CN" sz="2000" dirty="0" err="1">
                <a:latin typeface="Rockwell" panose="02060603030505090403" pitchFamily="18" charset="0"/>
              </a:rPr>
              <a:t>hansi</a:t>
            </a:r>
            <a:endParaRPr lang="zh-CN" altLang="en-US" sz="2000" dirty="0">
              <a:latin typeface="Rockwell" panose="020606030305050904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8CEAFC-5C6B-4D05-AE3F-6C60574D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48" y="1342599"/>
            <a:ext cx="4752974" cy="28359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574EDB-92C2-4D24-BA52-DAD4DFC0D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348" y="4279539"/>
            <a:ext cx="9717447" cy="12263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52223C-0B54-4424-B211-55429B79E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52119"/>
            <a:ext cx="4594593" cy="2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B8E8875-64C1-4565-84D3-C52C35CB8052}"/>
              </a:ext>
            </a:extLst>
          </p:cNvPr>
          <p:cNvSpPr txBox="1"/>
          <p:nvPr/>
        </p:nvSpPr>
        <p:spPr>
          <a:xfrm>
            <a:off x="237770" y="511675"/>
            <a:ext cx="621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394" dirty="0">
                <a:solidFill>
                  <a:srgbClr val="00AEEF"/>
                </a:solidFill>
                <a:latin typeface="Rockwell" panose="02060603030505090403" pitchFamily="18" charset="0"/>
                <a:ea typeface="PangMenZhengDao" panose="02010600030101010101" pitchFamily="2" charset="-122"/>
                <a:sym typeface="Source Han Sans HW SC" panose="020F0502020204030204"/>
              </a:rPr>
              <a:t>KEYNOTE SPEAKER</a:t>
            </a:r>
            <a:endParaRPr lang="zh-CN" altLang="en-US" sz="4000" b="1" spc="394" dirty="0">
              <a:solidFill>
                <a:srgbClr val="00AEEF"/>
              </a:solidFill>
              <a:latin typeface="Rockwell" panose="02060603030505090403" pitchFamily="18" charset="0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4267" y="1342395"/>
            <a:ext cx="9675876" cy="216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AEEF"/>
                </a:solidFill>
                <a:latin typeface="Rockwell" panose="02060603030505090403" pitchFamily="18" charset="0"/>
              </a:rPr>
              <a:t>Kent Cheng (</a:t>
            </a:r>
            <a:r>
              <a:rPr lang="en-US" altLang="zh-CN" sz="2000" dirty="0" err="1">
                <a:solidFill>
                  <a:srgbClr val="00AEEF"/>
                </a:solidFill>
                <a:latin typeface="Rockwell" panose="02060603030505090403" pitchFamily="18" charset="0"/>
              </a:rPr>
              <a:t>Xinyu</a:t>
            </a:r>
            <a:r>
              <a:rPr lang="en-US" altLang="zh-CN" sz="2000" dirty="0">
                <a:solidFill>
                  <a:srgbClr val="00AEEF"/>
                </a:solidFill>
                <a:latin typeface="Rockwell" panose="02060603030505090403" pitchFamily="18" charset="0"/>
              </a:rPr>
              <a:t> Cheng)</a:t>
            </a:r>
          </a:p>
          <a:p>
            <a:pPr marL="800100" lvl="1" indent="-342900">
              <a:lnSpc>
                <a:spcPct val="150000"/>
              </a:lnSpc>
              <a:buFont typeface="Rockwell" panose="02060603020205020403" pitchFamily="18" charset="0"/>
              <a:buChar char="–"/>
            </a:pPr>
            <a:r>
              <a:rPr lang="en-US" altLang="zh-CN" dirty="0">
                <a:latin typeface="Rockwell" panose="02060603030505090403" pitchFamily="18" charset="0"/>
              </a:rPr>
              <a:t>Postgraduate, School of Computer Science, Southeast University</a:t>
            </a:r>
          </a:p>
          <a:p>
            <a:pPr marL="800100" lvl="1" indent="-342900">
              <a:lnSpc>
                <a:spcPct val="150000"/>
              </a:lnSpc>
              <a:buFont typeface="Rockwell" panose="02060603020205020403" pitchFamily="18" charset="0"/>
              <a:buChar char="–"/>
            </a:pPr>
            <a:r>
              <a:rPr lang="en-US" altLang="zh-CN" dirty="0">
                <a:latin typeface="Rockwell" panose="02060603030505090403" pitchFamily="18" charset="0"/>
              </a:rPr>
              <a:t>B.S. degree in Computer Science and Technology from Nanjing University of Posts and Telecommunications, China</a:t>
            </a:r>
          </a:p>
          <a:p>
            <a:pPr marL="800100" lvl="1" indent="-342900">
              <a:lnSpc>
                <a:spcPct val="150000"/>
              </a:lnSpc>
              <a:buFont typeface="Rockwell" panose="02060603020205020403" pitchFamily="18" charset="0"/>
              <a:buChar char="–"/>
            </a:pPr>
            <a:r>
              <a:rPr lang="en-US" altLang="zh-CN" dirty="0">
                <a:latin typeface="Rockwell" panose="02060603030505090403" pitchFamily="18" charset="0"/>
              </a:rPr>
              <a:t>Member of Southeast University-IBM Joint Cloud Computing Research Center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5F2116-346E-4A01-A2A8-2DAE5BCB4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70" y="1396345"/>
            <a:ext cx="1667031" cy="22372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856000-EE3A-4069-A0A1-880A1F8C06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3"/>
          <a:stretch/>
        </p:blipFill>
        <p:spPr>
          <a:xfrm>
            <a:off x="237770" y="3938376"/>
            <a:ext cx="1667030" cy="22372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EAFA1D-0610-4482-B199-795E60B6A9AE}"/>
              </a:ext>
            </a:extLst>
          </p:cNvPr>
          <p:cNvSpPr txBox="1"/>
          <p:nvPr/>
        </p:nvSpPr>
        <p:spPr>
          <a:xfrm>
            <a:off x="2144267" y="3884427"/>
            <a:ext cx="9675876" cy="17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AEEF"/>
                </a:solidFill>
                <a:latin typeface="Rockwell" panose="02060603030505090403" pitchFamily="18" charset="0"/>
              </a:rPr>
              <a:t>Howard Yin (Daheng Yin)</a:t>
            </a:r>
          </a:p>
          <a:p>
            <a:pPr marL="800100" lvl="1" indent="-342900">
              <a:lnSpc>
                <a:spcPct val="150000"/>
              </a:lnSpc>
              <a:buFont typeface="Rockwell" panose="02060603020205020403" pitchFamily="18" charset="0"/>
              <a:buChar char="–"/>
            </a:pPr>
            <a:r>
              <a:rPr lang="en-US" altLang="zh-CN" dirty="0">
                <a:latin typeface="Rockwell" panose="02060603030505090403" pitchFamily="18" charset="0"/>
              </a:rPr>
              <a:t>Postgraduate, School of Computer Science, Southeast University</a:t>
            </a:r>
          </a:p>
          <a:p>
            <a:pPr marL="800100" lvl="1" indent="-342900">
              <a:lnSpc>
                <a:spcPct val="150000"/>
              </a:lnSpc>
              <a:buFont typeface="Rockwell" panose="02060603020205020403" pitchFamily="18" charset="0"/>
              <a:buChar char="–"/>
            </a:pPr>
            <a:r>
              <a:rPr lang="en-US" altLang="zh-CN" dirty="0">
                <a:latin typeface="Rockwell" panose="02060603030505090403" pitchFamily="18" charset="0"/>
              </a:rPr>
              <a:t>B.S. degree in Internet of Things from Jiangnan University, China</a:t>
            </a:r>
          </a:p>
          <a:p>
            <a:pPr marL="800100" lvl="1" indent="-342900">
              <a:lnSpc>
                <a:spcPct val="150000"/>
              </a:lnSpc>
              <a:buFont typeface="Rockwell" panose="02060603020205020403" pitchFamily="18" charset="0"/>
              <a:buChar char="–"/>
            </a:pPr>
            <a:r>
              <a:rPr lang="en-US" altLang="zh-CN" dirty="0">
                <a:latin typeface="Rockwell" panose="02060603030505090403" pitchFamily="18" charset="0"/>
              </a:rPr>
              <a:t>Member of Southeast University-IBM Joint Cloud Computing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153372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2E85019-566C-4CB1-9583-7ACB8EC6E88D}"/>
              </a:ext>
            </a:extLst>
          </p:cNvPr>
          <p:cNvSpPr txBox="1"/>
          <p:nvPr/>
        </p:nvSpPr>
        <p:spPr>
          <a:xfrm>
            <a:off x="1285336" y="1351985"/>
            <a:ext cx="9092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SDTCP: Towards Datacenter TCP Congestion Control with SDN for IoT Applications</a:t>
            </a:r>
            <a:endParaRPr lang="zh-CN" altLang="en-US" sz="4000" dirty="0">
              <a:latin typeface="Rockwell" panose="020606030202050204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81E08E-E4CA-4EF5-A5A5-00102830E84B}"/>
              </a:ext>
            </a:extLst>
          </p:cNvPr>
          <p:cNvSpPr txBox="1"/>
          <p:nvPr/>
        </p:nvSpPr>
        <p:spPr>
          <a:xfrm>
            <a:off x="3336993" y="3735746"/>
            <a:ext cx="184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  <a:latin typeface="Rockwell" panose="02060603020205020403" pitchFamily="18" charset="0"/>
                <a:ea typeface="等线" panose="02010600030101010101" pitchFamily="2" charset="-122"/>
              </a:rPr>
              <a:t>Kent Cheng</a:t>
            </a:r>
            <a:endParaRPr lang="zh-CN" altLang="en-US" sz="2400" dirty="0">
              <a:latin typeface="Rockwell" panose="020606030202050204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AC95E2-4CE5-41E2-834B-430B0270434E}"/>
              </a:ext>
            </a:extLst>
          </p:cNvPr>
          <p:cNvSpPr txBox="1"/>
          <p:nvPr/>
        </p:nvSpPr>
        <p:spPr>
          <a:xfrm>
            <a:off x="6324738" y="3735746"/>
            <a:ext cx="1780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Rockwell" panose="02060603020205020403" pitchFamily="18" charset="0"/>
                <a:ea typeface="等线" panose="02010600030101010101" pitchFamily="2" charset="-122"/>
              </a:rPr>
              <a:t>Howard Yin</a:t>
            </a:r>
            <a:endParaRPr lang="zh-CN" altLang="en-US" sz="2400" dirty="0">
              <a:latin typeface="Rockwell" panose="02060603020205020403" pitchFamily="18" charset="0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A9C436-F680-4884-8EFF-BB7F7C1DD4C8}"/>
              </a:ext>
            </a:extLst>
          </p:cNvPr>
          <p:cNvSpPr txBox="1"/>
          <p:nvPr/>
        </p:nvSpPr>
        <p:spPr>
          <a:xfrm>
            <a:off x="4148142" y="4873925"/>
            <a:ext cx="3366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Rockwell" panose="02060603020205020403" pitchFamily="18" charset="0"/>
                <a:ea typeface="等线" panose="02010600030101010101" pitchFamily="2" charset="-122"/>
              </a:rPr>
              <a:t>Southeast University, China</a:t>
            </a:r>
            <a:endParaRPr lang="zh-CN" altLang="en-US" sz="2000" dirty="0">
              <a:latin typeface="Rockwell" panose="02060603020205020403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9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3B0CE-9C8E-4B8D-A57E-5C9A5964E308}"/>
              </a:ext>
            </a:extLst>
          </p:cNvPr>
          <p:cNvSpPr txBox="1"/>
          <p:nvPr/>
        </p:nvSpPr>
        <p:spPr>
          <a:xfrm>
            <a:off x="100668" y="469783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i="0" u="none" strike="noStrike" baseline="0" dirty="0">
                <a:solidFill>
                  <a:srgbClr val="00AEEF"/>
                </a:solidFill>
                <a:latin typeface="Rockwell" panose="02060603020205020403" pitchFamily="18" charset="0"/>
              </a:rPr>
              <a:t>IoT</a:t>
            </a:r>
            <a:r>
              <a:rPr lang="en-US" altLang="zh-CN" sz="2800" b="0" i="0" u="none" strike="noStrike" baseline="0" dirty="0">
                <a:latin typeface="Rockwell" panose="02060603020205020403" pitchFamily="18" charset="0"/>
              </a:rPr>
              <a:t> Applications</a:t>
            </a:r>
            <a:endParaRPr lang="zh-CN" altLang="en-US" sz="2800" dirty="0">
              <a:latin typeface="Rockwell" panose="020606030202050204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ACAD6-696C-4F5E-BB36-6E9751E305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04" y="2936666"/>
            <a:ext cx="1190359" cy="13910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150F8E-CC20-40C9-85F1-7B2EA26869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34" y="4327698"/>
            <a:ext cx="2298844" cy="977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96F773-88DF-4B90-A508-ABBD141D85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26" y="4816202"/>
            <a:ext cx="1725010" cy="14958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834AE0-ECCC-433C-93A2-37069632AD6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66" y="2745913"/>
            <a:ext cx="1164134" cy="17725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04AEED-C7AD-480D-9EEC-BEEBED0C666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925" y="4327698"/>
            <a:ext cx="856056" cy="1772538"/>
          </a:xfrm>
          <a:prstGeom prst="rect">
            <a:avLst/>
          </a:prstGeom>
        </p:spPr>
      </p:pic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E323ED16-11E1-40A7-8FF6-387F935729FD}"/>
              </a:ext>
            </a:extLst>
          </p:cNvPr>
          <p:cNvSpPr/>
          <p:nvPr/>
        </p:nvSpPr>
        <p:spPr>
          <a:xfrm rot="19989860">
            <a:off x="1733305" y="2675613"/>
            <a:ext cx="1946780" cy="331835"/>
          </a:xfrm>
          <a:prstGeom prst="stripedRightArrow">
            <a:avLst/>
          </a:prstGeom>
          <a:solidFill>
            <a:srgbClr val="00AEEF"/>
          </a:solidFill>
          <a:ln>
            <a:solidFill>
              <a:srgbClr val="00AEE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EB58EFC-E5A5-438D-99D1-728C7538B1BF}"/>
              </a:ext>
            </a:extLst>
          </p:cNvPr>
          <p:cNvGrpSpPr/>
          <p:nvPr/>
        </p:nvGrpSpPr>
        <p:grpSpPr>
          <a:xfrm>
            <a:off x="3994126" y="731392"/>
            <a:ext cx="3407775" cy="1928217"/>
            <a:chOff x="3846490" y="161800"/>
            <a:chExt cx="2441359" cy="126063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2BAC1D-FDB9-491F-A7C8-C8DDC7D84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7435" y="404249"/>
              <a:ext cx="457681" cy="775731"/>
            </a:xfrm>
            <a:prstGeom prst="rect">
              <a:avLst/>
            </a:prstGeom>
          </p:spPr>
        </p:pic>
        <p:sp>
          <p:nvSpPr>
            <p:cNvPr id="19" name="云形 18">
              <a:extLst>
                <a:ext uri="{FF2B5EF4-FFF2-40B4-BE49-F238E27FC236}">
                  <a16:creationId xmlns:a16="http://schemas.microsoft.com/office/drawing/2014/main" id="{2CDE95F5-271B-4F10-9638-A5ACF6EB8F59}"/>
                </a:ext>
              </a:extLst>
            </p:cNvPr>
            <p:cNvSpPr/>
            <p:nvPr/>
          </p:nvSpPr>
          <p:spPr>
            <a:xfrm>
              <a:off x="3846490" y="161800"/>
              <a:ext cx="2441359" cy="1260630"/>
            </a:xfrm>
            <a:prstGeom prst="cloud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05B39A9-8AA7-46F7-9907-B41C3C052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6758" y="404249"/>
              <a:ext cx="457681" cy="775731"/>
            </a:xfrm>
            <a:prstGeom prst="rect">
              <a:avLst/>
            </a:prstGeom>
          </p:spPr>
        </p:pic>
      </p:grpSp>
      <p:sp>
        <p:nvSpPr>
          <p:cNvPr id="24" name="箭头: 虚尾 23">
            <a:extLst>
              <a:ext uri="{FF2B5EF4-FFF2-40B4-BE49-F238E27FC236}">
                <a16:creationId xmlns:a16="http://schemas.microsoft.com/office/drawing/2014/main" id="{3293247E-18F7-4B17-91B6-03C4330B51DF}"/>
              </a:ext>
            </a:extLst>
          </p:cNvPr>
          <p:cNvSpPr/>
          <p:nvPr/>
        </p:nvSpPr>
        <p:spPr>
          <a:xfrm rot="18099995">
            <a:off x="3222757" y="3324664"/>
            <a:ext cx="1678642" cy="331835"/>
          </a:xfrm>
          <a:prstGeom prst="stripedRightArrow">
            <a:avLst/>
          </a:prstGeom>
          <a:solidFill>
            <a:srgbClr val="00AEEF"/>
          </a:solidFill>
          <a:ln>
            <a:solidFill>
              <a:srgbClr val="00AEE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箭头: 虚尾 25">
            <a:extLst>
              <a:ext uri="{FF2B5EF4-FFF2-40B4-BE49-F238E27FC236}">
                <a16:creationId xmlns:a16="http://schemas.microsoft.com/office/drawing/2014/main" id="{23C82C26-D3B1-41AE-9E23-3A7777F8BCBE}"/>
              </a:ext>
            </a:extLst>
          </p:cNvPr>
          <p:cNvSpPr/>
          <p:nvPr/>
        </p:nvSpPr>
        <p:spPr>
          <a:xfrm rot="16200000">
            <a:off x="4993943" y="3604591"/>
            <a:ext cx="1495885" cy="331835"/>
          </a:xfrm>
          <a:prstGeom prst="stripedRightArrow">
            <a:avLst/>
          </a:prstGeom>
          <a:solidFill>
            <a:srgbClr val="00AEEF"/>
          </a:solidFill>
          <a:ln>
            <a:solidFill>
              <a:srgbClr val="00AEE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虚尾 27">
            <a:extLst>
              <a:ext uri="{FF2B5EF4-FFF2-40B4-BE49-F238E27FC236}">
                <a16:creationId xmlns:a16="http://schemas.microsoft.com/office/drawing/2014/main" id="{995755E0-D1FE-4E71-80C0-84CF4EF578D9}"/>
              </a:ext>
            </a:extLst>
          </p:cNvPr>
          <p:cNvSpPr/>
          <p:nvPr/>
        </p:nvSpPr>
        <p:spPr>
          <a:xfrm rot="13234783">
            <a:off x="6797961" y="3316499"/>
            <a:ext cx="1876967" cy="331835"/>
          </a:xfrm>
          <a:prstGeom prst="stripedRightArrow">
            <a:avLst/>
          </a:prstGeom>
          <a:solidFill>
            <a:srgbClr val="00AEEF"/>
          </a:solidFill>
          <a:ln>
            <a:solidFill>
              <a:srgbClr val="00AEE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虚尾 29">
            <a:extLst>
              <a:ext uri="{FF2B5EF4-FFF2-40B4-BE49-F238E27FC236}">
                <a16:creationId xmlns:a16="http://schemas.microsoft.com/office/drawing/2014/main" id="{E178D3E1-B6E6-4740-A890-EBC9184E4292}"/>
              </a:ext>
            </a:extLst>
          </p:cNvPr>
          <p:cNvSpPr/>
          <p:nvPr/>
        </p:nvSpPr>
        <p:spPr>
          <a:xfrm rot="12376886">
            <a:off x="8037013" y="2440870"/>
            <a:ext cx="2078713" cy="331835"/>
          </a:xfrm>
          <a:prstGeom prst="stripedRightArrow">
            <a:avLst/>
          </a:prstGeom>
          <a:solidFill>
            <a:srgbClr val="00AEEF"/>
          </a:solidFill>
          <a:ln>
            <a:solidFill>
              <a:srgbClr val="00AEE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043C67B-2396-42FD-95B2-9941E164EA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54" t="19908" r="24702" b="20253"/>
          <a:stretch/>
        </p:blipFill>
        <p:spPr>
          <a:xfrm>
            <a:off x="2002649" y="2070479"/>
            <a:ext cx="524602" cy="61863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82014D9-5498-4698-8756-5E0148E931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54" t="19908" r="24702" b="20253"/>
          <a:stretch/>
        </p:blipFill>
        <p:spPr>
          <a:xfrm>
            <a:off x="3260075" y="3013543"/>
            <a:ext cx="524602" cy="61863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FE9872F-BE65-4039-88A4-13AFBC7E5C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54" t="19908" r="24702" b="20253"/>
          <a:stretch/>
        </p:blipFill>
        <p:spPr>
          <a:xfrm>
            <a:off x="4973609" y="3461188"/>
            <a:ext cx="524602" cy="61863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AA0E3CE-0674-4013-8276-5A409EF337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54" t="19908" r="24702" b="20253"/>
          <a:stretch/>
        </p:blipFill>
        <p:spPr>
          <a:xfrm>
            <a:off x="7816323" y="2784843"/>
            <a:ext cx="524602" cy="61863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2D61F2F-5BC9-4C22-8531-7FB2C57552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54" t="19908" r="24702" b="20253"/>
          <a:stretch/>
        </p:blipFill>
        <p:spPr>
          <a:xfrm>
            <a:off x="9090136" y="1841460"/>
            <a:ext cx="524602" cy="6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8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4D3D8E-7A47-414A-A434-DB21392DC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4" y="1712118"/>
            <a:ext cx="5824694" cy="3025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12E77A-2D23-4C27-AFE5-9B855914D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434" y="1545090"/>
            <a:ext cx="5039807" cy="33598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D3F1AD-2FEC-4F02-A1B1-48A6A5E86025}"/>
              </a:ext>
            </a:extLst>
          </p:cNvPr>
          <p:cNvSpPr txBox="1"/>
          <p:nvPr/>
        </p:nvSpPr>
        <p:spPr>
          <a:xfrm>
            <a:off x="830544" y="5022430"/>
            <a:ext cx="4644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i="0" dirty="0">
                <a:effectLst/>
                <a:latin typeface="Rockwell" panose="02060603020205020403" pitchFamily="18" charset="0"/>
              </a:rPr>
              <a:t>Google's data center campus </a:t>
            </a:r>
          </a:p>
          <a:p>
            <a:pPr algn="ctr"/>
            <a:r>
              <a:rPr lang="en-US" altLang="zh-CN" sz="2400" b="1" i="0" dirty="0">
                <a:effectLst/>
                <a:latin typeface="Rockwell" panose="02060603020205020403" pitchFamily="18" charset="0"/>
              </a:rPr>
              <a:t>in Eemshaven, Netherlands</a:t>
            </a:r>
            <a:endParaRPr lang="zh-CN" altLang="en-US" sz="2400" b="1" baseline="30000" dirty="0">
              <a:latin typeface="Rockwell" panose="02060603020205020403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AF118E-130F-4DDC-8F12-E2A2A75979B0}"/>
              </a:ext>
            </a:extLst>
          </p:cNvPr>
          <p:cNvSpPr txBox="1"/>
          <p:nvPr/>
        </p:nvSpPr>
        <p:spPr>
          <a:xfrm>
            <a:off x="7732834" y="5022430"/>
            <a:ext cx="3628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Rockwell" panose="02060603020205020403" pitchFamily="18" charset="0"/>
              </a:rPr>
              <a:t>A Google datacenter </a:t>
            </a:r>
          </a:p>
          <a:p>
            <a:pPr algn="ctr"/>
            <a:r>
              <a:rPr lang="en-US" altLang="zh-CN" sz="2400" b="1" dirty="0">
                <a:latin typeface="Rockwell" panose="02060603020205020403" pitchFamily="18" charset="0"/>
              </a:rPr>
              <a:t>in Council Bluffs, Iowa</a:t>
            </a:r>
            <a:endParaRPr lang="zh-CN" altLang="en-US" sz="2400" b="1" baseline="30000" dirty="0">
              <a:latin typeface="Rockwell" panose="02060603020205020403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295E90-C002-4E0C-9EC0-454ECED01833}"/>
              </a:ext>
            </a:extLst>
          </p:cNvPr>
          <p:cNvSpPr txBox="1"/>
          <p:nvPr/>
        </p:nvSpPr>
        <p:spPr>
          <a:xfrm>
            <a:off x="92770" y="432145"/>
            <a:ext cx="6119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anose="02060603020205020403" pitchFamily="18" charset="0"/>
              </a:rPr>
              <a:t>Data Center</a:t>
            </a:r>
            <a:endParaRPr lang="zh-CN" altLang="en-US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4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5B692E-CB4C-4588-9220-F1F1DFCF9A82}"/>
              </a:ext>
            </a:extLst>
          </p:cNvPr>
          <p:cNvGrpSpPr/>
          <p:nvPr/>
        </p:nvGrpSpPr>
        <p:grpSpPr>
          <a:xfrm>
            <a:off x="189359" y="1729294"/>
            <a:ext cx="7188183" cy="3529215"/>
            <a:chOff x="379413" y="2244725"/>
            <a:chExt cx="8024336" cy="3994150"/>
          </a:xfrm>
        </p:grpSpPr>
        <p:cxnSp>
          <p:nvCxnSpPr>
            <p:cNvPr id="5" name="Straight Connector 507">
              <a:extLst>
                <a:ext uri="{FF2B5EF4-FFF2-40B4-BE49-F238E27FC236}">
                  <a16:creationId xmlns:a16="http://schemas.microsoft.com/office/drawing/2014/main" id="{7D85858E-D8B9-4ABC-9A9E-343C002C0F8A}"/>
                </a:ext>
              </a:extLst>
            </p:cNvPr>
            <p:cNvCxnSpPr>
              <a:stCxn id="1112" idx="3"/>
              <a:endCxn id="110" idx="1"/>
            </p:cNvCxnSpPr>
            <p:nvPr/>
          </p:nvCxnSpPr>
          <p:spPr>
            <a:xfrm flipH="1">
              <a:off x="1606550" y="4151313"/>
              <a:ext cx="893763" cy="3921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11">
              <a:extLst>
                <a:ext uri="{FF2B5EF4-FFF2-40B4-BE49-F238E27FC236}">
                  <a16:creationId xmlns:a16="http://schemas.microsoft.com/office/drawing/2014/main" id="{81A0AE43-F4FB-4197-9C56-9B86384EAFCF}"/>
                </a:ext>
              </a:extLst>
            </p:cNvPr>
            <p:cNvCxnSpPr/>
            <p:nvPr/>
          </p:nvCxnSpPr>
          <p:spPr>
            <a:xfrm>
              <a:off x="2638425" y="4017963"/>
              <a:ext cx="374650" cy="5381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528">
              <a:extLst>
                <a:ext uri="{FF2B5EF4-FFF2-40B4-BE49-F238E27FC236}">
                  <a16:creationId xmlns:a16="http://schemas.microsoft.com/office/drawing/2014/main" id="{E2D5D972-F3ED-4E0B-83E0-491928DC8A1D}"/>
                </a:ext>
              </a:extLst>
            </p:cNvPr>
            <p:cNvCxnSpPr/>
            <p:nvPr/>
          </p:nvCxnSpPr>
          <p:spPr>
            <a:xfrm flipH="1">
              <a:off x="4868863" y="4121150"/>
              <a:ext cx="415925" cy="538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531">
              <a:extLst>
                <a:ext uri="{FF2B5EF4-FFF2-40B4-BE49-F238E27FC236}">
                  <a16:creationId xmlns:a16="http://schemas.microsoft.com/office/drawing/2014/main" id="{D41327CF-AEA2-4E8C-ADBC-E1CC77BB037B}"/>
                </a:ext>
              </a:extLst>
            </p:cNvPr>
            <p:cNvCxnSpPr/>
            <p:nvPr/>
          </p:nvCxnSpPr>
          <p:spPr>
            <a:xfrm>
              <a:off x="5597525" y="4005263"/>
              <a:ext cx="374650" cy="5381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187">
              <a:extLst>
                <a:ext uri="{FF2B5EF4-FFF2-40B4-BE49-F238E27FC236}">
                  <a16:creationId xmlns:a16="http://schemas.microsoft.com/office/drawing/2014/main" id="{E7E6BCC0-66E6-4F86-B924-8F70B5A102BE}"/>
                </a:ext>
              </a:extLst>
            </p:cNvPr>
            <p:cNvGrpSpPr/>
            <p:nvPr/>
          </p:nvGrpSpPr>
          <p:grpSpPr bwMode="auto">
            <a:xfrm>
              <a:off x="2105025" y="3932238"/>
              <a:ext cx="1052513" cy="355600"/>
              <a:chOff x="4410" y="1365"/>
              <a:chExt cx="663" cy="224"/>
            </a:xfrm>
          </p:grpSpPr>
          <p:sp>
            <p:nvSpPr>
              <p:cNvPr id="1111" name="Rectangle 188">
                <a:extLst>
                  <a:ext uri="{FF2B5EF4-FFF2-40B4-BE49-F238E27FC236}">
                    <a16:creationId xmlns:a16="http://schemas.microsoft.com/office/drawing/2014/main" id="{08026C4B-8F9C-40D5-8B1B-2A71ACF2A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2" name="AutoShape 189">
                <a:extLst>
                  <a:ext uri="{FF2B5EF4-FFF2-40B4-BE49-F238E27FC236}">
                    <a16:creationId xmlns:a16="http://schemas.microsoft.com/office/drawing/2014/main" id="{E2120B21-4B89-453F-9BF5-B9C024A26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3" name="Freeform 190">
                <a:extLst>
                  <a:ext uri="{FF2B5EF4-FFF2-40B4-BE49-F238E27FC236}">
                    <a16:creationId xmlns:a16="http://schemas.microsoft.com/office/drawing/2014/main" id="{BB523D16-D048-4A81-95A8-BB4BCBBEB763}"/>
                  </a:ext>
                </a:extLst>
              </p:cNvPr>
              <p:cNvSpPr/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4" name="Freeform 191">
                <a:extLst>
                  <a:ext uri="{FF2B5EF4-FFF2-40B4-BE49-F238E27FC236}">
                    <a16:creationId xmlns:a16="http://schemas.microsoft.com/office/drawing/2014/main" id="{58E7E313-B13E-463D-8DEC-B6CDC99A6809}"/>
                  </a:ext>
                </a:extLst>
              </p:cNvPr>
              <p:cNvSpPr/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5" name="Freeform 192">
                <a:extLst>
                  <a:ext uri="{FF2B5EF4-FFF2-40B4-BE49-F238E27FC236}">
                    <a16:creationId xmlns:a16="http://schemas.microsoft.com/office/drawing/2014/main" id="{4C84EB36-BD39-466A-88BA-15C1876D9DE4}"/>
                  </a:ext>
                </a:extLst>
              </p:cNvPr>
              <p:cNvSpPr/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187">
              <a:extLst>
                <a:ext uri="{FF2B5EF4-FFF2-40B4-BE49-F238E27FC236}">
                  <a16:creationId xmlns:a16="http://schemas.microsoft.com/office/drawing/2014/main" id="{0CB09963-133E-4399-9FC0-3D824676AE23}"/>
                </a:ext>
              </a:extLst>
            </p:cNvPr>
            <p:cNvGrpSpPr/>
            <p:nvPr/>
          </p:nvGrpSpPr>
          <p:grpSpPr bwMode="auto">
            <a:xfrm>
              <a:off x="4924425" y="3932238"/>
              <a:ext cx="1052513" cy="355600"/>
              <a:chOff x="4410" y="1365"/>
              <a:chExt cx="663" cy="224"/>
            </a:xfrm>
          </p:grpSpPr>
          <p:sp>
            <p:nvSpPr>
              <p:cNvPr id="1106" name="Rectangle 188">
                <a:extLst>
                  <a:ext uri="{FF2B5EF4-FFF2-40B4-BE49-F238E27FC236}">
                    <a16:creationId xmlns:a16="http://schemas.microsoft.com/office/drawing/2014/main" id="{8D9BB3F9-444E-4843-A9B6-C5B7C8A76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7" name="AutoShape 189">
                <a:extLst>
                  <a:ext uri="{FF2B5EF4-FFF2-40B4-BE49-F238E27FC236}">
                    <a16:creationId xmlns:a16="http://schemas.microsoft.com/office/drawing/2014/main" id="{A3A025A4-000A-4A2E-AECB-6D1A65BC6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8" name="Freeform 190">
                <a:extLst>
                  <a:ext uri="{FF2B5EF4-FFF2-40B4-BE49-F238E27FC236}">
                    <a16:creationId xmlns:a16="http://schemas.microsoft.com/office/drawing/2014/main" id="{E8C52252-73D4-4E38-917A-A25DB78CF1F9}"/>
                  </a:ext>
                </a:extLst>
              </p:cNvPr>
              <p:cNvSpPr/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9" name="Freeform 191">
                <a:extLst>
                  <a:ext uri="{FF2B5EF4-FFF2-40B4-BE49-F238E27FC236}">
                    <a16:creationId xmlns:a16="http://schemas.microsoft.com/office/drawing/2014/main" id="{EBC225F5-CF21-4456-A3D2-061FD7B51EDF}"/>
                  </a:ext>
                </a:extLst>
              </p:cNvPr>
              <p:cNvSpPr/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0" name="Freeform 192">
                <a:extLst>
                  <a:ext uri="{FF2B5EF4-FFF2-40B4-BE49-F238E27FC236}">
                    <a16:creationId xmlns:a16="http://schemas.microsoft.com/office/drawing/2014/main" id="{F9A6D342-2456-4F47-BA14-D09F976A23D7}"/>
                  </a:ext>
                </a:extLst>
              </p:cNvPr>
              <p:cNvSpPr/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1" name="Straight Connector 497">
              <a:extLst>
                <a:ext uri="{FF2B5EF4-FFF2-40B4-BE49-F238E27FC236}">
                  <a16:creationId xmlns:a16="http://schemas.microsoft.com/office/drawing/2014/main" id="{D7AFC5C0-6174-4115-97ED-4B438B2F22EB}"/>
                </a:ext>
              </a:extLst>
            </p:cNvPr>
            <p:cNvCxnSpPr>
              <a:stCxn id="1114" idx="0"/>
            </p:cNvCxnSpPr>
            <p:nvPr/>
          </p:nvCxnSpPr>
          <p:spPr>
            <a:xfrm flipH="1" flipV="1">
              <a:off x="1724025" y="3779838"/>
              <a:ext cx="484188" cy="327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504">
              <a:extLst>
                <a:ext uri="{FF2B5EF4-FFF2-40B4-BE49-F238E27FC236}">
                  <a16:creationId xmlns:a16="http://schemas.microsoft.com/office/drawing/2014/main" id="{2D2949BA-0609-4378-98FB-1A5EFF19E533}"/>
                </a:ext>
              </a:extLst>
            </p:cNvPr>
            <p:cNvCxnSpPr/>
            <p:nvPr/>
          </p:nvCxnSpPr>
          <p:spPr>
            <a:xfrm flipH="1">
              <a:off x="5915025" y="3856038"/>
              <a:ext cx="45720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524">
              <a:extLst>
                <a:ext uri="{FF2B5EF4-FFF2-40B4-BE49-F238E27FC236}">
                  <a16:creationId xmlns:a16="http://schemas.microsoft.com/office/drawing/2014/main" id="{B2AC1C35-B714-48F6-BD03-0201339D4CA9}"/>
                </a:ext>
              </a:extLst>
            </p:cNvPr>
            <p:cNvCxnSpPr/>
            <p:nvPr/>
          </p:nvCxnSpPr>
          <p:spPr>
            <a:xfrm flipH="1">
              <a:off x="5534025" y="3563938"/>
              <a:ext cx="0" cy="368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527">
              <a:extLst>
                <a:ext uri="{FF2B5EF4-FFF2-40B4-BE49-F238E27FC236}">
                  <a16:creationId xmlns:a16="http://schemas.microsoft.com/office/drawing/2014/main" id="{4418943A-9E6A-469E-A9FA-1AE30D4A2FE1}"/>
                </a:ext>
              </a:extLst>
            </p:cNvPr>
            <p:cNvCxnSpPr/>
            <p:nvPr/>
          </p:nvCxnSpPr>
          <p:spPr>
            <a:xfrm flipH="1">
              <a:off x="2714625" y="3551238"/>
              <a:ext cx="0" cy="368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546">
              <a:extLst>
                <a:ext uri="{FF2B5EF4-FFF2-40B4-BE49-F238E27FC236}">
                  <a16:creationId xmlns:a16="http://schemas.microsoft.com/office/drawing/2014/main" id="{944D7CA5-BC60-45DA-A2B7-E830AAE66FAF}"/>
                </a:ext>
              </a:extLst>
            </p:cNvPr>
            <p:cNvSpPr txBox="1"/>
            <p:nvPr/>
          </p:nvSpPr>
          <p:spPr>
            <a:xfrm>
              <a:off x="6760744" y="5672909"/>
              <a:ext cx="1187921" cy="348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Server racks</a:t>
              </a:r>
              <a:endPara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554">
              <a:extLst>
                <a:ext uri="{FF2B5EF4-FFF2-40B4-BE49-F238E27FC236}">
                  <a16:creationId xmlns:a16="http://schemas.microsoft.com/office/drawing/2014/main" id="{AC9C8A26-88F3-44FA-81E3-7689104796DB}"/>
                </a:ext>
              </a:extLst>
            </p:cNvPr>
            <p:cNvSpPr txBox="1"/>
            <p:nvPr/>
          </p:nvSpPr>
          <p:spPr>
            <a:xfrm>
              <a:off x="6745293" y="5093164"/>
              <a:ext cx="1658456" cy="348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TOR switches</a:t>
              </a:r>
              <a:endParaRPr lang="en-US" sz="1400" i="0" dirty="0">
                <a:solidFill>
                  <a:srgbClr val="0070C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431">
              <a:extLst>
                <a:ext uri="{FF2B5EF4-FFF2-40B4-BE49-F238E27FC236}">
                  <a16:creationId xmlns:a16="http://schemas.microsoft.com/office/drawing/2014/main" id="{C98C8F3E-2D03-423A-9C74-276AD6AB269C}"/>
                </a:ext>
              </a:extLst>
            </p:cNvPr>
            <p:cNvSpPr txBox="1"/>
            <p:nvPr/>
          </p:nvSpPr>
          <p:spPr>
            <a:xfrm>
              <a:off x="5904949" y="4049789"/>
              <a:ext cx="1590675" cy="3079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Tier-1 switches</a:t>
              </a:r>
            </a:p>
          </p:txBody>
        </p:sp>
        <p:sp>
          <p:nvSpPr>
            <p:cNvPr id="18" name="TextBox 432">
              <a:extLst>
                <a:ext uri="{FF2B5EF4-FFF2-40B4-BE49-F238E27FC236}">
                  <a16:creationId xmlns:a16="http://schemas.microsoft.com/office/drawing/2014/main" id="{5EF5A734-8BEA-45DF-9015-F7D96D187916}"/>
                </a:ext>
              </a:extLst>
            </p:cNvPr>
            <p:cNvSpPr txBox="1"/>
            <p:nvPr/>
          </p:nvSpPr>
          <p:spPr>
            <a:xfrm>
              <a:off x="6694487" y="4584358"/>
              <a:ext cx="1590675" cy="3079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Tier-2 switches</a:t>
              </a:r>
            </a:p>
          </p:txBody>
        </p:sp>
        <p:grpSp>
          <p:nvGrpSpPr>
            <p:cNvPr id="19" name="Group 1287">
              <a:extLst>
                <a:ext uri="{FF2B5EF4-FFF2-40B4-BE49-F238E27FC236}">
                  <a16:creationId xmlns:a16="http://schemas.microsoft.com/office/drawing/2014/main" id="{97412002-FF75-4FFF-B71D-083DE8F7560A}"/>
                </a:ext>
              </a:extLst>
            </p:cNvPr>
            <p:cNvGrpSpPr/>
            <p:nvPr/>
          </p:nvGrpSpPr>
          <p:grpSpPr bwMode="auto">
            <a:xfrm>
              <a:off x="6359525" y="3449638"/>
              <a:ext cx="381000" cy="609600"/>
              <a:chOff x="4140" y="429"/>
              <a:chExt cx="1425" cy="2396"/>
            </a:xfrm>
          </p:grpSpPr>
          <p:sp>
            <p:nvSpPr>
              <p:cNvPr id="1074" name="Freeform 1288">
                <a:extLst>
                  <a:ext uri="{FF2B5EF4-FFF2-40B4-BE49-F238E27FC236}">
                    <a16:creationId xmlns:a16="http://schemas.microsoft.com/office/drawing/2014/main" id="{2C141C1D-7556-47CC-9906-41DA4E80E581}"/>
                  </a:ext>
                </a:extLst>
              </p:cNvPr>
              <p:cNvSpPr/>
              <p:nvPr/>
            </p:nvSpPr>
            <p:spPr bwMode="auto">
              <a:xfrm>
                <a:off x="5268" y="435"/>
                <a:ext cx="285" cy="2284"/>
              </a:xfrm>
              <a:custGeom>
                <a:avLst/>
                <a:gdLst>
                  <a:gd name="T0" fmla="*/ 40 w 354"/>
                  <a:gd name="T1" fmla="*/ 0 h 2742"/>
                  <a:gd name="T2" fmla="*/ 226 w 354"/>
                  <a:gd name="T3" fmla="*/ 236 h 2742"/>
                  <a:gd name="T4" fmla="*/ 221 w 354"/>
                  <a:gd name="T5" fmla="*/ 1824 h 2742"/>
                  <a:gd name="T6" fmla="*/ 0 w 354"/>
                  <a:gd name="T7" fmla="*/ 1906 h 2742"/>
                  <a:gd name="T8" fmla="*/ 40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5" name="Rectangle 1289">
                <a:extLst>
                  <a:ext uri="{FF2B5EF4-FFF2-40B4-BE49-F238E27FC236}">
                    <a16:creationId xmlns:a16="http://schemas.microsoft.com/office/drawing/2014/main" id="{1521485D-BE58-4FB1-ACC2-ECB8AE259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429"/>
                <a:ext cx="1045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6" name="Freeform 1290">
                <a:extLst>
                  <a:ext uri="{FF2B5EF4-FFF2-40B4-BE49-F238E27FC236}">
                    <a16:creationId xmlns:a16="http://schemas.microsoft.com/office/drawing/2014/main" id="{3521F1F0-1170-4CEC-8FFE-513C4955E75D}"/>
                  </a:ext>
                </a:extLst>
              </p:cNvPr>
              <p:cNvSpPr/>
              <p:nvPr/>
            </p:nvSpPr>
            <p:spPr bwMode="auto">
              <a:xfrm>
                <a:off x="5322" y="573"/>
                <a:ext cx="166" cy="2115"/>
              </a:xfrm>
              <a:custGeom>
                <a:avLst/>
                <a:gdLst>
                  <a:gd name="T0" fmla="*/ 5 w 211"/>
                  <a:gd name="T1" fmla="*/ 0 h 2537"/>
                  <a:gd name="T2" fmla="*/ 135 w 211"/>
                  <a:gd name="T3" fmla="*/ 152 h 2537"/>
                  <a:gd name="T4" fmla="*/ 5 w 211"/>
                  <a:gd name="T5" fmla="*/ 1738 h 2537"/>
                  <a:gd name="T6" fmla="*/ 5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7" name="Freeform 1291">
                <a:extLst>
                  <a:ext uri="{FF2B5EF4-FFF2-40B4-BE49-F238E27FC236}">
                    <a16:creationId xmlns:a16="http://schemas.microsoft.com/office/drawing/2014/main" id="{86FD45F8-9453-4955-975E-0F35C72FFAB0}"/>
                  </a:ext>
                </a:extLst>
              </p:cNvPr>
              <p:cNvSpPr/>
              <p:nvPr/>
            </p:nvSpPr>
            <p:spPr bwMode="auto">
              <a:xfrm>
                <a:off x="5286" y="1639"/>
                <a:ext cx="261" cy="187"/>
              </a:xfrm>
              <a:custGeom>
                <a:avLst/>
                <a:gdLst>
                  <a:gd name="T0" fmla="*/ 2 w 328"/>
                  <a:gd name="T1" fmla="*/ 0 h 226"/>
                  <a:gd name="T2" fmla="*/ 211 w 328"/>
                  <a:gd name="T3" fmla="*/ 89 h 226"/>
                  <a:gd name="T4" fmla="*/ 209 w 328"/>
                  <a:gd name="T5" fmla="*/ 158 h 226"/>
                  <a:gd name="T6" fmla="*/ 0 w 328"/>
                  <a:gd name="T7" fmla="*/ 7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8" name="Rectangle 1292">
                <a:extLst>
                  <a:ext uri="{FF2B5EF4-FFF2-40B4-BE49-F238E27FC236}">
                    <a16:creationId xmlns:a16="http://schemas.microsoft.com/office/drawing/2014/main" id="{56065854-3705-4B74-A4AD-3473A0F0A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1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79" name="Group 1293">
                <a:extLst>
                  <a:ext uri="{FF2B5EF4-FFF2-40B4-BE49-F238E27FC236}">
                    <a16:creationId xmlns:a16="http://schemas.microsoft.com/office/drawing/2014/main" id="{F1C7C0EA-D920-474A-9467-40B0A8D1810E}"/>
                  </a:ext>
                </a:extLst>
              </p:cNvPr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04" name="AutoShape 1294">
                  <a:extLst>
                    <a:ext uri="{FF2B5EF4-FFF2-40B4-BE49-F238E27FC236}">
                      <a16:creationId xmlns:a16="http://schemas.microsoft.com/office/drawing/2014/main" id="{6BD6188A-62F5-4319-B5B9-B4B43ADC0F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19" cy="15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05" name="AutoShape 1295">
                  <a:extLst>
                    <a:ext uri="{FF2B5EF4-FFF2-40B4-BE49-F238E27FC236}">
                      <a16:creationId xmlns:a16="http://schemas.microsoft.com/office/drawing/2014/main" id="{08C69F51-3E5F-40C7-90A5-3010AB603B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80" name="Rectangle 1296">
                <a:extLst>
                  <a:ext uri="{FF2B5EF4-FFF2-40B4-BE49-F238E27FC236}">
                    <a16:creationId xmlns:a16="http://schemas.microsoft.com/office/drawing/2014/main" id="{3C33B262-DDBA-40B2-A2B3-36647A2D9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22"/>
                <a:ext cx="600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81" name="Group 1297">
                <a:extLst>
                  <a:ext uri="{FF2B5EF4-FFF2-40B4-BE49-F238E27FC236}">
                    <a16:creationId xmlns:a16="http://schemas.microsoft.com/office/drawing/2014/main" id="{4AE54A61-5BDF-49A8-8715-A7F9C13E0FE2}"/>
                  </a:ext>
                </a:extLst>
              </p:cNvPr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02" name="AutoShape 1298">
                  <a:extLst>
                    <a:ext uri="{FF2B5EF4-FFF2-40B4-BE49-F238E27FC236}">
                      <a16:creationId xmlns:a16="http://schemas.microsoft.com/office/drawing/2014/main" id="{73EE28CF-6009-431A-93A5-AD56B5E04B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1"/>
                  <a:ext cx="726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03" name="AutoShape 1299">
                  <a:extLst>
                    <a:ext uri="{FF2B5EF4-FFF2-40B4-BE49-F238E27FC236}">
                      <a16:creationId xmlns:a16="http://schemas.microsoft.com/office/drawing/2014/main" id="{A34DCFD6-1BFE-4497-A7F6-CEDF07AC2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82" name="Rectangle 1300">
                <a:extLst>
                  <a:ext uri="{FF2B5EF4-FFF2-40B4-BE49-F238E27FC236}">
                    <a16:creationId xmlns:a16="http://schemas.microsoft.com/office/drawing/2014/main" id="{D38C24C2-6DA2-4D77-A13B-F8885D410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9"/>
                <a:ext cx="594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3" name="Rectangle 1301">
                <a:extLst>
                  <a:ext uri="{FF2B5EF4-FFF2-40B4-BE49-F238E27FC236}">
                    <a16:creationId xmlns:a16="http://schemas.microsoft.com/office/drawing/2014/main" id="{BF3422D5-F93E-42F6-AD9C-C42FC37BC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1652"/>
                <a:ext cx="594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84" name="Group 1302">
                <a:extLst>
                  <a:ext uri="{FF2B5EF4-FFF2-40B4-BE49-F238E27FC236}">
                    <a16:creationId xmlns:a16="http://schemas.microsoft.com/office/drawing/2014/main" id="{EBD434C3-FF28-4848-9771-20329299953D}"/>
                  </a:ext>
                </a:extLst>
              </p:cNvPr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00" name="AutoShape 1303">
                  <a:extLst>
                    <a:ext uri="{FF2B5EF4-FFF2-40B4-BE49-F238E27FC236}">
                      <a16:creationId xmlns:a16="http://schemas.microsoft.com/office/drawing/2014/main" id="{2EF884AD-7F58-4B45-9892-2A0EBC767C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8"/>
                  <a:ext cx="725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01" name="AutoShape 1304">
                  <a:extLst>
                    <a:ext uri="{FF2B5EF4-FFF2-40B4-BE49-F238E27FC236}">
                      <a16:creationId xmlns:a16="http://schemas.microsoft.com/office/drawing/2014/main" id="{85EC1BA0-8272-44CD-A175-A9A663D40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5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85" name="Freeform 1305">
                <a:extLst>
                  <a:ext uri="{FF2B5EF4-FFF2-40B4-BE49-F238E27FC236}">
                    <a16:creationId xmlns:a16="http://schemas.microsoft.com/office/drawing/2014/main" id="{3F345E7F-8D87-4071-B7C3-E0057A1B34FF}"/>
                  </a:ext>
                </a:extLst>
              </p:cNvPr>
              <p:cNvSpPr/>
              <p:nvPr/>
            </p:nvSpPr>
            <p:spPr bwMode="auto">
              <a:xfrm>
                <a:off x="5286" y="1352"/>
                <a:ext cx="267" cy="187"/>
              </a:xfrm>
              <a:custGeom>
                <a:avLst/>
                <a:gdLst>
                  <a:gd name="T0" fmla="*/ 2 w 328"/>
                  <a:gd name="T1" fmla="*/ 0 h 226"/>
                  <a:gd name="T2" fmla="*/ 211 w 328"/>
                  <a:gd name="T3" fmla="*/ 88 h 226"/>
                  <a:gd name="T4" fmla="*/ 209 w 328"/>
                  <a:gd name="T5" fmla="*/ 156 h 226"/>
                  <a:gd name="T6" fmla="*/ 0 w 328"/>
                  <a:gd name="T7" fmla="*/ 6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86" name="Group 1306">
                <a:extLst>
                  <a:ext uri="{FF2B5EF4-FFF2-40B4-BE49-F238E27FC236}">
                    <a16:creationId xmlns:a16="http://schemas.microsoft.com/office/drawing/2014/main" id="{C689E0F0-28BF-44C9-9710-F407C899F478}"/>
                  </a:ext>
                </a:extLst>
              </p:cNvPr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98" name="AutoShape 1307">
                  <a:extLst>
                    <a:ext uri="{FF2B5EF4-FFF2-40B4-BE49-F238E27FC236}">
                      <a16:creationId xmlns:a16="http://schemas.microsoft.com/office/drawing/2014/main" id="{D524A2C7-2D91-44FC-A38D-26F7CA6F6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9" name="AutoShape 1308">
                  <a:extLst>
                    <a:ext uri="{FF2B5EF4-FFF2-40B4-BE49-F238E27FC236}">
                      <a16:creationId xmlns:a16="http://schemas.microsoft.com/office/drawing/2014/main" id="{4CE46414-8054-48D5-A6F0-E211FCD6F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7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87" name="Rectangle 1309">
                <a:extLst>
                  <a:ext uri="{FF2B5EF4-FFF2-40B4-BE49-F238E27FC236}">
                    <a16:creationId xmlns:a16="http://schemas.microsoft.com/office/drawing/2014/main" id="{C1F7B6FC-D7D9-475E-952D-856C3F6D0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5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8" name="Freeform 1310">
                <a:extLst>
                  <a:ext uri="{FF2B5EF4-FFF2-40B4-BE49-F238E27FC236}">
                    <a16:creationId xmlns:a16="http://schemas.microsoft.com/office/drawing/2014/main" id="{8C5F3CD3-8789-4864-B114-071BD38DD6AB}"/>
                  </a:ext>
                </a:extLst>
              </p:cNvPr>
              <p:cNvSpPr/>
              <p:nvPr/>
            </p:nvSpPr>
            <p:spPr bwMode="auto">
              <a:xfrm>
                <a:off x="5310" y="1009"/>
                <a:ext cx="238" cy="212"/>
              </a:xfrm>
              <a:custGeom>
                <a:avLst/>
                <a:gdLst>
                  <a:gd name="T0" fmla="*/ 2 w 296"/>
                  <a:gd name="T1" fmla="*/ 0 h 256"/>
                  <a:gd name="T2" fmla="*/ 187 w 296"/>
                  <a:gd name="T3" fmla="*/ 100 h 256"/>
                  <a:gd name="T4" fmla="*/ 190 w 296"/>
                  <a:gd name="T5" fmla="*/ 177 h 256"/>
                  <a:gd name="T6" fmla="*/ 0 w 296"/>
                  <a:gd name="T7" fmla="*/ 6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9" name="Freeform 1311">
                <a:extLst>
                  <a:ext uri="{FF2B5EF4-FFF2-40B4-BE49-F238E27FC236}">
                    <a16:creationId xmlns:a16="http://schemas.microsoft.com/office/drawing/2014/main" id="{D7671E29-2F5C-4A4A-ABD2-B9C36EA60D51}"/>
                  </a:ext>
                </a:extLst>
              </p:cNvPr>
              <p:cNvSpPr/>
              <p:nvPr/>
            </p:nvSpPr>
            <p:spPr bwMode="auto">
              <a:xfrm>
                <a:off x="5316" y="679"/>
                <a:ext cx="243" cy="243"/>
              </a:xfrm>
              <a:custGeom>
                <a:avLst/>
                <a:gdLst>
                  <a:gd name="T0" fmla="*/ 0 w 304"/>
                  <a:gd name="T1" fmla="*/ 0 h 288"/>
                  <a:gd name="T2" fmla="*/ 196 w 304"/>
                  <a:gd name="T3" fmla="*/ 114 h 288"/>
                  <a:gd name="T4" fmla="*/ 183 w 304"/>
                  <a:gd name="T5" fmla="*/ 200 h 288"/>
                  <a:gd name="T6" fmla="*/ 5 w 304"/>
                  <a:gd name="T7" fmla="*/ 8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0" name="Oval 1312">
                <a:extLst>
                  <a:ext uri="{FF2B5EF4-FFF2-40B4-BE49-F238E27FC236}">
                    <a16:creationId xmlns:a16="http://schemas.microsoft.com/office/drawing/2014/main" id="{404A7BE7-9B15-4F85-A0FE-B5B48D9F7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3"/>
                <a:ext cx="48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1" name="Freeform 1313">
                <a:extLst>
                  <a:ext uri="{FF2B5EF4-FFF2-40B4-BE49-F238E27FC236}">
                    <a16:creationId xmlns:a16="http://schemas.microsoft.com/office/drawing/2014/main" id="{80BF14EE-CE47-4B1D-A411-0114EE2BB4E6}"/>
                  </a:ext>
                </a:extLst>
              </p:cNvPr>
              <p:cNvSpPr/>
              <p:nvPr/>
            </p:nvSpPr>
            <p:spPr bwMode="auto">
              <a:xfrm>
                <a:off x="5304" y="2613"/>
                <a:ext cx="243" cy="200"/>
              </a:xfrm>
              <a:custGeom>
                <a:avLst/>
                <a:gdLst>
                  <a:gd name="T0" fmla="*/ 0 w 306"/>
                  <a:gd name="T1" fmla="*/ 73 h 240"/>
                  <a:gd name="T2" fmla="*/ 2 w 306"/>
                  <a:gd name="T3" fmla="*/ 167 h 240"/>
                  <a:gd name="T4" fmla="*/ 196 w 306"/>
                  <a:gd name="T5" fmla="*/ 77 h 240"/>
                  <a:gd name="T6" fmla="*/ 192 w 306"/>
                  <a:gd name="T7" fmla="*/ 0 h 240"/>
                  <a:gd name="T8" fmla="*/ 0 w 306"/>
                  <a:gd name="T9" fmla="*/ 7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2" name="AutoShape 1314">
                <a:extLst>
                  <a:ext uri="{FF2B5EF4-FFF2-40B4-BE49-F238E27FC236}">
                    <a16:creationId xmlns:a16="http://schemas.microsoft.com/office/drawing/2014/main" id="{7EDD7BC7-F5B1-49CE-BC6D-DE5A5F37F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9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3" name="AutoShape 1315">
                <a:extLst>
                  <a:ext uri="{FF2B5EF4-FFF2-40B4-BE49-F238E27FC236}">
                    <a16:creationId xmlns:a16="http://schemas.microsoft.com/office/drawing/2014/main" id="{AAE851C7-3F18-4085-9EBF-B21B4C2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2713"/>
                <a:ext cx="1069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4" name="Oval 1316">
                <a:extLst>
                  <a:ext uri="{FF2B5EF4-FFF2-40B4-BE49-F238E27FC236}">
                    <a16:creationId xmlns:a16="http://schemas.microsoft.com/office/drawing/2014/main" id="{C312B8B9-5ABD-492D-B2C5-788B638A9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5" name="Oval 1317">
                <a:extLst>
                  <a:ext uri="{FF2B5EF4-FFF2-40B4-BE49-F238E27FC236}">
                    <a16:creationId xmlns:a16="http://schemas.microsoft.com/office/drawing/2014/main" id="{4C1F97BB-E135-4D05-8FA4-1388684EA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Aft>
                    <a:spcPts val="0"/>
                  </a:spcAft>
                  <a:defRPr/>
                </a:pPr>
                <a:endParaRPr lang="en-US" i="0" dirty="0">
                  <a:solidFill>
                    <a:srgbClr val="FF0000"/>
                  </a:solidFill>
                  <a:latin typeface="Calibri"/>
                  <a:ea typeface="+mn-ea"/>
                  <a:cs typeface="Arial" panose="020B0604020202090204" pitchFamily="34" charset="0"/>
                </a:endParaRPr>
              </a:p>
            </p:txBody>
          </p:sp>
          <p:sp>
            <p:nvSpPr>
              <p:cNvPr id="1096" name="Oval 1318">
                <a:extLst>
                  <a:ext uri="{FF2B5EF4-FFF2-40B4-BE49-F238E27FC236}">
                    <a16:creationId xmlns:a16="http://schemas.microsoft.com/office/drawing/2014/main" id="{DFACF545-6C10-42BB-90F4-1DC1E3ABA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60" cy="137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7" name="Rectangle 1319">
                <a:extLst>
                  <a:ext uri="{FF2B5EF4-FFF2-40B4-BE49-F238E27FC236}">
                    <a16:creationId xmlns:a16="http://schemas.microsoft.com/office/drawing/2014/main" id="{02130130-BF33-48AC-839D-85DB69B02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3"/>
                <a:ext cx="89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287">
              <a:extLst>
                <a:ext uri="{FF2B5EF4-FFF2-40B4-BE49-F238E27FC236}">
                  <a16:creationId xmlns:a16="http://schemas.microsoft.com/office/drawing/2014/main" id="{2DBA8948-CF1E-439C-94D1-2D4227B7751B}"/>
                </a:ext>
              </a:extLst>
            </p:cNvPr>
            <p:cNvGrpSpPr/>
            <p:nvPr/>
          </p:nvGrpSpPr>
          <p:grpSpPr bwMode="auto">
            <a:xfrm>
              <a:off x="1343025" y="3322638"/>
              <a:ext cx="381000" cy="609600"/>
              <a:chOff x="4140" y="429"/>
              <a:chExt cx="1425" cy="2396"/>
            </a:xfrm>
          </p:grpSpPr>
          <p:sp>
            <p:nvSpPr>
              <p:cNvPr id="1042" name="Freeform 1288">
                <a:extLst>
                  <a:ext uri="{FF2B5EF4-FFF2-40B4-BE49-F238E27FC236}">
                    <a16:creationId xmlns:a16="http://schemas.microsoft.com/office/drawing/2014/main" id="{791CF245-F85D-4527-B1DF-3FB5BFD6FC72}"/>
                  </a:ext>
                </a:extLst>
              </p:cNvPr>
              <p:cNvSpPr/>
              <p:nvPr/>
            </p:nvSpPr>
            <p:spPr bwMode="auto">
              <a:xfrm>
                <a:off x="5268" y="435"/>
                <a:ext cx="285" cy="2284"/>
              </a:xfrm>
              <a:custGeom>
                <a:avLst/>
                <a:gdLst>
                  <a:gd name="T0" fmla="*/ 40 w 354"/>
                  <a:gd name="T1" fmla="*/ 0 h 2742"/>
                  <a:gd name="T2" fmla="*/ 226 w 354"/>
                  <a:gd name="T3" fmla="*/ 236 h 2742"/>
                  <a:gd name="T4" fmla="*/ 221 w 354"/>
                  <a:gd name="T5" fmla="*/ 1824 h 2742"/>
                  <a:gd name="T6" fmla="*/ 0 w 354"/>
                  <a:gd name="T7" fmla="*/ 1906 h 2742"/>
                  <a:gd name="T8" fmla="*/ 40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3" name="Rectangle 1289">
                <a:extLst>
                  <a:ext uri="{FF2B5EF4-FFF2-40B4-BE49-F238E27FC236}">
                    <a16:creationId xmlns:a16="http://schemas.microsoft.com/office/drawing/2014/main" id="{6655A522-A67F-4252-B798-0582E263A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429"/>
                <a:ext cx="1045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4" name="Freeform 1290">
                <a:extLst>
                  <a:ext uri="{FF2B5EF4-FFF2-40B4-BE49-F238E27FC236}">
                    <a16:creationId xmlns:a16="http://schemas.microsoft.com/office/drawing/2014/main" id="{760E499D-0341-4BBD-AB12-3140EAB249FC}"/>
                  </a:ext>
                </a:extLst>
              </p:cNvPr>
              <p:cNvSpPr/>
              <p:nvPr/>
            </p:nvSpPr>
            <p:spPr bwMode="auto">
              <a:xfrm>
                <a:off x="5322" y="573"/>
                <a:ext cx="166" cy="2115"/>
              </a:xfrm>
              <a:custGeom>
                <a:avLst/>
                <a:gdLst>
                  <a:gd name="T0" fmla="*/ 5 w 211"/>
                  <a:gd name="T1" fmla="*/ 0 h 2537"/>
                  <a:gd name="T2" fmla="*/ 135 w 211"/>
                  <a:gd name="T3" fmla="*/ 152 h 2537"/>
                  <a:gd name="T4" fmla="*/ 5 w 211"/>
                  <a:gd name="T5" fmla="*/ 1738 h 2537"/>
                  <a:gd name="T6" fmla="*/ 5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5" name="Freeform 1291">
                <a:extLst>
                  <a:ext uri="{FF2B5EF4-FFF2-40B4-BE49-F238E27FC236}">
                    <a16:creationId xmlns:a16="http://schemas.microsoft.com/office/drawing/2014/main" id="{6583279B-48E9-466C-A828-C3D744AFE1C9}"/>
                  </a:ext>
                </a:extLst>
              </p:cNvPr>
              <p:cNvSpPr/>
              <p:nvPr/>
            </p:nvSpPr>
            <p:spPr bwMode="auto">
              <a:xfrm>
                <a:off x="5286" y="1639"/>
                <a:ext cx="261" cy="187"/>
              </a:xfrm>
              <a:custGeom>
                <a:avLst/>
                <a:gdLst>
                  <a:gd name="T0" fmla="*/ 2 w 328"/>
                  <a:gd name="T1" fmla="*/ 0 h 226"/>
                  <a:gd name="T2" fmla="*/ 211 w 328"/>
                  <a:gd name="T3" fmla="*/ 89 h 226"/>
                  <a:gd name="T4" fmla="*/ 209 w 328"/>
                  <a:gd name="T5" fmla="*/ 158 h 226"/>
                  <a:gd name="T6" fmla="*/ 0 w 328"/>
                  <a:gd name="T7" fmla="*/ 7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6" name="Rectangle 1292">
                <a:extLst>
                  <a:ext uri="{FF2B5EF4-FFF2-40B4-BE49-F238E27FC236}">
                    <a16:creationId xmlns:a16="http://schemas.microsoft.com/office/drawing/2014/main" id="{435C0F0C-403E-44B3-94EA-CF22D32BC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1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47" name="Group 1293">
                <a:extLst>
                  <a:ext uri="{FF2B5EF4-FFF2-40B4-BE49-F238E27FC236}">
                    <a16:creationId xmlns:a16="http://schemas.microsoft.com/office/drawing/2014/main" id="{40C93C5F-421F-4F91-BBB0-C21AAB4C10B8}"/>
                  </a:ext>
                </a:extLst>
              </p:cNvPr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72" name="AutoShape 1294">
                  <a:extLst>
                    <a:ext uri="{FF2B5EF4-FFF2-40B4-BE49-F238E27FC236}">
                      <a16:creationId xmlns:a16="http://schemas.microsoft.com/office/drawing/2014/main" id="{2743E4C7-93A9-49AB-AAEE-F7A9FB7F9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19" cy="15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73" name="AutoShape 1295">
                  <a:extLst>
                    <a:ext uri="{FF2B5EF4-FFF2-40B4-BE49-F238E27FC236}">
                      <a16:creationId xmlns:a16="http://schemas.microsoft.com/office/drawing/2014/main" id="{9E0F7CCE-0532-42ED-B941-C196CE45C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48" name="Rectangle 1296">
                <a:extLst>
                  <a:ext uri="{FF2B5EF4-FFF2-40B4-BE49-F238E27FC236}">
                    <a16:creationId xmlns:a16="http://schemas.microsoft.com/office/drawing/2014/main" id="{D89977A1-E7B5-4127-AE0A-D82B94E71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22"/>
                <a:ext cx="600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49" name="Group 1297">
                <a:extLst>
                  <a:ext uri="{FF2B5EF4-FFF2-40B4-BE49-F238E27FC236}">
                    <a16:creationId xmlns:a16="http://schemas.microsoft.com/office/drawing/2014/main" id="{6AF9D80D-4ACC-46C7-888A-B7F726C66C24}"/>
                  </a:ext>
                </a:extLst>
              </p:cNvPr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70" name="AutoShape 1298">
                  <a:extLst>
                    <a:ext uri="{FF2B5EF4-FFF2-40B4-BE49-F238E27FC236}">
                      <a16:creationId xmlns:a16="http://schemas.microsoft.com/office/drawing/2014/main" id="{79372951-6CAA-4CA6-B320-7A5F24D31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1"/>
                  <a:ext cx="726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71" name="AutoShape 1299">
                  <a:extLst>
                    <a:ext uri="{FF2B5EF4-FFF2-40B4-BE49-F238E27FC236}">
                      <a16:creationId xmlns:a16="http://schemas.microsoft.com/office/drawing/2014/main" id="{486C2DFF-F0A4-4D32-9324-0DBCD157D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50" name="Rectangle 1300">
                <a:extLst>
                  <a:ext uri="{FF2B5EF4-FFF2-40B4-BE49-F238E27FC236}">
                    <a16:creationId xmlns:a16="http://schemas.microsoft.com/office/drawing/2014/main" id="{5C49A684-116D-4E5F-A607-8E25AAAA1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9"/>
                <a:ext cx="594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1" name="Rectangle 1301">
                <a:extLst>
                  <a:ext uri="{FF2B5EF4-FFF2-40B4-BE49-F238E27FC236}">
                    <a16:creationId xmlns:a16="http://schemas.microsoft.com/office/drawing/2014/main" id="{DC978FEA-2F3C-4532-BBC9-3D319302C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1652"/>
                <a:ext cx="594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52" name="Group 1302">
                <a:extLst>
                  <a:ext uri="{FF2B5EF4-FFF2-40B4-BE49-F238E27FC236}">
                    <a16:creationId xmlns:a16="http://schemas.microsoft.com/office/drawing/2014/main" id="{C6BEFD69-1C3E-4025-AF21-33D25042FB3C}"/>
                  </a:ext>
                </a:extLst>
              </p:cNvPr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68" name="AutoShape 1303">
                  <a:extLst>
                    <a:ext uri="{FF2B5EF4-FFF2-40B4-BE49-F238E27FC236}">
                      <a16:creationId xmlns:a16="http://schemas.microsoft.com/office/drawing/2014/main" id="{B15F8275-299A-4556-83FB-F08DEBAFE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8"/>
                  <a:ext cx="725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9" name="AutoShape 1304">
                  <a:extLst>
                    <a:ext uri="{FF2B5EF4-FFF2-40B4-BE49-F238E27FC236}">
                      <a16:creationId xmlns:a16="http://schemas.microsoft.com/office/drawing/2014/main" id="{A8902F06-3D22-43AC-968F-68EE7A3466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5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53" name="Freeform 1305">
                <a:extLst>
                  <a:ext uri="{FF2B5EF4-FFF2-40B4-BE49-F238E27FC236}">
                    <a16:creationId xmlns:a16="http://schemas.microsoft.com/office/drawing/2014/main" id="{93E7C9D4-FEDA-4DA9-95D9-DD26AEF4B317}"/>
                  </a:ext>
                </a:extLst>
              </p:cNvPr>
              <p:cNvSpPr/>
              <p:nvPr/>
            </p:nvSpPr>
            <p:spPr bwMode="auto">
              <a:xfrm>
                <a:off x="5286" y="1352"/>
                <a:ext cx="267" cy="187"/>
              </a:xfrm>
              <a:custGeom>
                <a:avLst/>
                <a:gdLst>
                  <a:gd name="T0" fmla="*/ 2 w 328"/>
                  <a:gd name="T1" fmla="*/ 0 h 226"/>
                  <a:gd name="T2" fmla="*/ 211 w 328"/>
                  <a:gd name="T3" fmla="*/ 88 h 226"/>
                  <a:gd name="T4" fmla="*/ 209 w 328"/>
                  <a:gd name="T5" fmla="*/ 156 h 226"/>
                  <a:gd name="T6" fmla="*/ 0 w 328"/>
                  <a:gd name="T7" fmla="*/ 6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54" name="Group 1306">
                <a:extLst>
                  <a:ext uri="{FF2B5EF4-FFF2-40B4-BE49-F238E27FC236}">
                    <a16:creationId xmlns:a16="http://schemas.microsoft.com/office/drawing/2014/main" id="{6CC4C564-3D5E-4D34-A6C1-D7878DF8D5BD}"/>
                  </a:ext>
                </a:extLst>
              </p:cNvPr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66" name="AutoShape 1307">
                  <a:extLst>
                    <a:ext uri="{FF2B5EF4-FFF2-40B4-BE49-F238E27FC236}">
                      <a16:creationId xmlns:a16="http://schemas.microsoft.com/office/drawing/2014/main" id="{ECAD0341-6BFC-42EB-A72F-F2E1288FE6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7" name="AutoShape 1308">
                  <a:extLst>
                    <a:ext uri="{FF2B5EF4-FFF2-40B4-BE49-F238E27FC236}">
                      <a16:creationId xmlns:a16="http://schemas.microsoft.com/office/drawing/2014/main" id="{B7101CB7-6AC2-488B-B55E-81EF95CEBE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7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55" name="Rectangle 1309">
                <a:extLst>
                  <a:ext uri="{FF2B5EF4-FFF2-40B4-BE49-F238E27FC236}">
                    <a16:creationId xmlns:a16="http://schemas.microsoft.com/office/drawing/2014/main" id="{F5A58682-5E5A-41E2-8F01-B3115D0FF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5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6" name="Freeform 1310">
                <a:extLst>
                  <a:ext uri="{FF2B5EF4-FFF2-40B4-BE49-F238E27FC236}">
                    <a16:creationId xmlns:a16="http://schemas.microsoft.com/office/drawing/2014/main" id="{33C3C304-D326-42D6-B9B0-BD1F9C1B5D6A}"/>
                  </a:ext>
                </a:extLst>
              </p:cNvPr>
              <p:cNvSpPr/>
              <p:nvPr/>
            </p:nvSpPr>
            <p:spPr bwMode="auto">
              <a:xfrm>
                <a:off x="5310" y="1009"/>
                <a:ext cx="238" cy="212"/>
              </a:xfrm>
              <a:custGeom>
                <a:avLst/>
                <a:gdLst>
                  <a:gd name="T0" fmla="*/ 2 w 296"/>
                  <a:gd name="T1" fmla="*/ 0 h 256"/>
                  <a:gd name="T2" fmla="*/ 187 w 296"/>
                  <a:gd name="T3" fmla="*/ 100 h 256"/>
                  <a:gd name="T4" fmla="*/ 190 w 296"/>
                  <a:gd name="T5" fmla="*/ 177 h 256"/>
                  <a:gd name="T6" fmla="*/ 0 w 296"/>
                  <a:gd name="T7" fmla="*/ 6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7" name="Freeform 1311">
                <a:extLst>
                  <a:ext uri="{FF2B5EF4-FFF2-40B4-BE49-F238E27FC236}">
                    <a16:creationId xmlns:a16="http://schemas.microsoft.com/office/drawing/2014/main" id="{1E739098-5701-42DC-9A54-A45BBFB11356}"/>
                  </a:ext>
                </a:extLst>
              </p:cNvPr>
              <p:cNvSpPr/>
              <p:nvPr/>
            </p:nvSpPr>
            <p:spPr bwMode="auto">
              <a:xfrm>
                <a:off x="5316" y="679"/>
                <a:ext cx="243" cy="243"/>
              </a:xfrm>
              <a:custGeom>
                <a:avLst/>
                <a:gdLst>
                  <a:gd name="T0" fmla="*/ 0 w 304"/>
                  <a:gd name="T1" fmla="*/ 0 h 288"/>
                  <a:gd name="T2" fmla="*/ 196 w 304"/>
                  <a:gd name="T3" fmla="*/ 114 h 288"/>
                  <a:gd name="T4" fmla="*/ 183 w 304"/>
                  <a:gd name="T5" fmla="*/ 200 h 288"/>
                  <a:gd name="T6" fmla="*/ 5 w 304"/>
                  <a:gd name="T7" fmla="*/ 8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8" name="Oval 1312">
                <a:extLst>
                  <a:ext uri="{FF2B5EF4-FFF2-40B4-BE49-F238E27FC236}">
                    <a16:creationId xmlns:a16="http://schemas.microsoft.com/office/drawing/2014/main" id="{1094E718-0080-480A-8BD7-DB2A664B2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3"/>
                <a:ext cx="48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9" name="Freeform 1313">
                <a:extLst>
                  <a:ext uri="{FF2B5EF4-FFF2-40B4-BE49-F238E27FC236}">
                    <a16:creationId xmlns:a16="http://schemas.microsoft.com/office/drawing/2014/main" id="{BCAA66E9-0EC5-4F6D-80E8-570BFD184267}"/>
                  </a:ext>
                </a:extLst>
              </p:cNvPr>
              <p:cNvSpPr/>
              <p:nvPr/>
            </p:nvSpPr>
            <p:spPr bwMode="auto">
              <a:xfrm>
                <a:off x="5304" y="2613"/>
                <a:ext cx="243" cy="200"/>
              </a:xfrm>
              <a:custGeom>
                <a:avLst/>
                <a:gdLst>
                  <a:gd name="T0" fmla="*/ 0 w 306"/>
                  <a:gd name="T1" fmla="*/ 73 h 240"/>
                  <a:gd name="T2" fmla="*/ 2 w 306"/>
                  <a:gd name="T3" fmla="*/ 167 h 240"/>
                  <a:gd name="T4" fmla="*/ 196 w 306"/>
                  <a:gd name="T5" fmla="*/ 77 h 240"/>
                  <a:gd name="T6" fmla="*/ 192 w 306"/>
                  <a:gd name="T7" fmla="*/ 0 h 240"/>
                  <a:gd name="T8" fmla="*/ 0 w 306"/>
                  <a:gd name="T9" fmla="*/ 7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0" name="AutoShape 1314">
                <a:extLst>
                  <a:ext uri="{FF2B5EF4-FFF2-40B4-BE49-F238E27FC236}">
                    <a16:creationId xmlns:a16="http://schemas.microsoft.com/office/drawing/2014/main" id="{95F901DB-6557-4DBA-942D-288B6B30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9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1" name="AutoShape 1315">
                <a:extLst>
                  <a:ext uri="{FF2B5EF4-FFF2-40B4-BE49-F238E27FC236}">
                    <a16:creationId xmlns:a16="http://schemas.microsoft.com/office/drawing/2014/main" id="{233C00F5-5A46-4ABB-813B-18481F555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2713"/>
                <a:ext cx="1069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2" name="Oval 1316">
                <a:extLst>
                  <a:ext uri="{FF2B5EF4-FFF2-40B4-BE49-F238E27FC236}">
                    <a16:creationId xmlns:a16="http://schemas.microsoft.com/office/drawing/2014/main" id="{710D25C8-2B8F-4E8C-903B-3627B47B5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3" name="Oval 1317">
                <a:extLst>
                  <a:ext uri="{FF2B5EF4-FFF2-40B4-BE49-F238E27FC236}">
                    <a16:creationId xmlns:a16="http://schemas.microsoft.com/office/drawing/2014/main" id="{B44B73D9-428C-4FA8-A22C-2B9DC4683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Aft>
                    <a:spcPts val="0"/>
                  </a:spcAft>
                  <a:defRPr/>
                </a:pPr>
                <a:endParaRPr lang="en-US" i="0" dirty="0">
                  <a:solidFill>
                    <a:srgbClr val="FF0000"/>
                  </a:solidFill>
                  <a:latin typeface="Calibri"/>
                  <a:ea typeface="+mn-ea"/>
                  <a:cs typeface="Arial" panose="020B0604020202090204" pitchFamily="34" charset="0"/>
                </a:endParaRPr>
              </a:p>
            </p:txBody>
          </p:sp>
          <p:sp>
            <p:nvSpPr>
              <p:cNvPr id="1064" name="Oval 1318">
                <a:extLst>
                  <a:ext uri="{FF2B5EF4-FFF2-40B4-BE49-F238E27FC236}">
                    <a16:creationId xmlns:a16="http://schemas.microsoft.com/office/drawing/2014/main" id="{7BFFCB5B-71F1-4E66-A58A-5271701D8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60" cy="137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5" name="Rectangle 1319">
                <a:extLst>
                  <a:ext uri="{FF2B5EF4-FFF2-40B4-BE49-F238E27FC236}">
                    <a16:creationId xmlns:a16="http://schemas.microsoft.com/office/drawing/2014/main" id="{404A4A03-F987-4DFA-9BFA-DFBD419AE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3"/>
                <a:ext cx="89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" name="TextBox 503">
              <a:extLst>
                <a:ext uri="{FF2B5EF4-FFF2-40B4-BE49-F238E27FC236}">
                  <a16:creationId xmlns:a16="http://schemas.microsoft.com/office/drawing/2014/main" id="{A8777476-45D8-4107-B33A-AAE5C39A9541}"/>
                </a:ext>
              </a:extLst>
            </p:cNvPr>
            <p:cNvSpPr txBox="1"/>
            <p:nvPr/>
          </p:nvSpPr>
          <p:spPr>
            <a:xfrm>
              <a:off x="379413" y="3336925"/>
              <a:ext cx="981075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Load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balancer</a:t>
              </a:r>
            </a:p>
          </p:txBody>
        </p:sp>
        <p:cxnSp>
          <p:nvCxnSpPr>
            <p:cNvPr id="22" name="Straight Connector 103">
              <a:extLst>
                <a:ext uri="{FF2B5EF4-FFF2-40B4-BE49-F238E27FC236}">
                  <a16:creationId xmlns:a16="http://schemas.microsoft.com/office/drawing/2014/main" id="{E48D280A-1641-4DD6-AA1C-DA3B4686A496}"/>
                </a:ext>
              </a:extLst>
            </p:cNvPr>
            <p:cNvCxnSpPr/>
            <p:nvPr/>
          </p:nvCxnSpPr>
          <p:spPr>
            <a:xfrm flipH="1">
              <a:off x="835025" y="4676775"/>
              <a:ext cx="35560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05">
              <a:extLst>
                <a:ext uri="{FF2B5EF4-FFF2-40B4-BE49-F238E27FC236}">
                  <a16:creationId xmlns:a16="http://schemas.microsoft.com/office/drawing/2014/main" id="{C7985CFA-4247-4067-9008-316CF9227537}"/>
                </a:ext>
              </a:extLst>
            </p:cNvPr>
            <p:cNvCxnSpPr>
              <a:stCxn id="109" idx="2"/>
            </p:cNvCxnSpPr>
            <p:nvPr/>
          </p:nvCxnSpPr>
          <p:spPr>
            <a:xfrm flipH="1">
              <a:off x="1139825" y="4891088"/>
              <a:ext cx="201613" cy="485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07">
              <a:extLst>
                <a:ext uri="{FF2B5EF4-FFF2-40B4-BE49-F238E27FC236}">
                  <a16:creationId xmlns:a16="http://schemas.microsoft.com/office/drawing/2014/main" id="{25BA0FD6-8426-4490-9125-938296CE073F}"/>
                </a:ext>
              </a:extLst>
            </p:cNvPr>
            <p:cNvCxnSpPr/>
            <p:nvPr/>
          </p:nvCxnSpPr>
          <p:spPr>
            <a:xfrm>
              <a:off x="1457325" y="4691063"/>
              <a:ext cx="57150" cy="490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09">
              <a:extLst>
                <a:ext uri="{FF2B5EF4-FFF2-40B4-BE49-F238E27FC236}">
                  <a16:creationId xmlns:a16="http://schemas.microsoft.com/office/drawing/2014/main" id="{D572672E-51B4-4A39-9134-B409C9380CE8}"/>
                </a:ext>
              </a:extLst>
            </p:cNvPr>
            <p:cNvCxnSpPr>
              <a:endCxn id="827" idx="0"/>
            </p:cNvCxnSpPr>
            <p:nvPr/>
          </p:nvCxnSpPr>
          <p:spPr>
            <a:xfrm>
              <a:off x="1597025" y="4714875"/>
              <a:ext cx="274638" cy="457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505">
              <a:extLst>
                <a:ext uri="{FF2B5EF4-FFF2-40B4-BE49-F238E27FC236}">
                  <a16:creationId xmlns:a16="http://schemas.microsoft.com/office/drawing/2014/main" id="{AA13304E-46E6-4FB4-A910-BE56CE8FCEC3}"/>
                </a:ext>
              </a:extLst>
            </p:cNvPr>
            <p:cNvGrpSpPr/>
            <p:nvPr/>
          </p:nvGrpSpPr>
          <p:grpSpPr bwMode="auto">
            <a:xfrm>
              <a:off x="569913" y="5172075"/>
              <a:ext cx="331787" cy="1030288"/>
              <a:chOff x="6240352" y="2055335"/>
              <a:chExt cx="771307" cy="1017716"/>
            </a:xfrm>
          </p:grpSpPr>
          <p:grpSp>
            <p:nvGrpSpPr>
              <p:cNvPr id="984" name="Group 506">
                <a:extLst>
                  <a:ext uri="{FF2B5EF4-FFF2-40B4-BE49-F238E27FC236}">
                    <a16:creationId xmlns:a16="http://schemas.microsoft.com/office/drawing/2014/main" id="{F2FA4278-BD38-4139-861E-6CD96ED81924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1005" name="Rectangle 533">
                  <a:extLst>
                    <a:ext uri="{FF2B5EF4-FFF2-40B4-BE49-F238E27FC236}">
                      <a16:creationId xmlns:a16="http://schemas.microsoft.com/office/drawing/2014/main" id="{7A1E71C1-DFB8-4BBA-B450-812023E53CD7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9" cy="74172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006" name="Straight Connector 534">
                  <a:extLst>
                    <a:ext uri="{FF2B5EF4-FFF2-40B4-BE49-F238E27FC236}">
                      <a16:creationId xmlns:a16="http://schemas.microsoft.com/office/drawing/2014/main" id="{855D372E-2479-4A89-AACF-9AF5BF162C97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7" name="Rectangle 535">
                  <a:extLst>
                    <a:ext uri="{FF2B5EF4-FFF2-40B4-BE49-F238E27FC236}">
                      <a16:creationId xmlns:a16="http://schemas.microsoft.com/office/drawing/2014/main" id="{6116A1F3-770B-4CED-BEDD-7D6C8D24B78B}"/>
                    </a:ext>
                  </a:extLst>
                </p:cNvPr>
                <p:cNvSpPr/>
                <p:nvPr/>
              </p:nvSpPr>
              <p:spPr>
                <a:xfrm>
                  <a:off x="6476570" y="3071930"/>
                  <a:ext cx="131305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008" name="Straight Connector 536">
                  <a:extLst>
                    <a:ext uri="{FF2B5EF4-FFF2-40B4-BE49-F238E27FC236}">
                      <a16:creationId xmlns:a16="http://schemas.microsoft.com/office/drawing/2014/main" id="{4D01C9BE-2DFE-4278-A6B8-70B70DF218F6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9" name="Rectangle 539">
                  <a:extLst>
                    <a:ext uri="{FF2B5EF4-FFF2-40B4-BE49-F238E27FC236}">
                      <a16:creationId xmlns:a16="http://schemas.microsoft.com/office/drawing/2014/main" id="{92643597-C0C6-461F-8EDE-E307371DE4D8}"/>
                    </a:ext>
                  </a:extLst>
                </p:cNvPr>
                <p:cNvSpPr/>
                <p:nvPr/>
              </p:nvSpPr>
              <p:spPr>
                <a:xfrm>
                  <a:off x="6816769" y="3703885"/>
                  <a:ext cx="131305" cy="1144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010" name="Rectangle 540">
                  <a:extLst>
                    <a:ext uri="{FF2B5EF4-FFF2-40B4-BE49-F238E27FC236}">
                      <a16:creationId xmlns:a16="http://schemas.microsoft.com/office/drawing/2014/main" id="{C972F475-A04B-4C69-81C3-25F13A68EFD7}"/>
                    </a:ext>
                  </a:extLst>
                </p:cNvPr>
                <p:cNvSpPr/>
                <p:nvPr/>
              </p:nvSpPr>
              <p:spPr>
                <a:xfrm>
                  <a:off x="6404950" y="3158176"/>
                  <a:ext cx="444646" cy="7417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011" name="Straight Connector 542">
                  <a:extLst>
                    <a:ext uri="{FF2B5EF4-FFF2-40B4-BE49-F238E27FC236}">
                      <a16:creationId xmlns:a16="http://schemas.microsoft.com/office/drawing/2014/main" id="{EF24E00E-CAA8-4689-BC3B-7147CFB2055E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2" name="Group 544">
                  <a:extLst>
                    <a:ext uri="{FF2B5EF4-FFF2-40B4-BE49-F238E27FC236}">
                      <a16:creationId xmlns:a16="http://schemas.microsoft.com/office/drawing/2014/main" id="{77A76A44-C597-4269-B8B6-B25EE3672559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40" name="Straight Connector 577">
                    <a:extLst>
                      <a:ext uri="{FF2B5EF4-FFF2-40B4-BE49-F238E27FC236}">
                        <a16:creationId xmlns:a16="http://schemas.microsoft.com/office/drawing/2014/main" id="{DF29F553-BC48-47A5-99CA-1CE98593DAF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1" name="Straight Connector 578">
                    <a:extLst>
                      <a:ext uri="{FF2B5EF4-FFF2-40B4-BE49-F238E27FC236}">
                        <a16:creationId xmlns:a16="http://schemas.microsoft.com/office/drawing/2014/main" id="{B21E00F2-BCBA-42AD-A2FC-79AD3F1DAA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7" y="2938972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3" name="Group 547">
                  <a:extLst>
                    <a:ext uri="{FF2B5EF4-FFF2-40B4-BE49-F238E27FC236}">
                      <a16:creationId xmlns:a16="http://schemas.microsoft.com/office/drawing/2014/main" id="{C1AC3D48-5199-4DAB-ABF2-DC18556FE32B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38" name="Straight Connector 575">
                    <a:extLst>
                      <a:ext uri="{FF2B5EF4-FFF2-40B4-BE49-F238E27FC236}">
                        <a16:creationId xmlns:a16="http://schemas.microsoft.com/office/drawing/2014/main" id="{EC7EF156-4D10-4ECB-A730-32E1D24422C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6" y="284644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9" name="Straight Connector 576">
                    <a:extLst>
                      <a:ext uri="{FF2B5EF4-FFF2-40B4-BE49-F238E27FC236}">
                        <a16:creationId xmlns:a16="http://schemas.microsoft.com/office/drawing/2014/main" id="{E6ACF100-6D08-4DE4-BF88-57B61C98C10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7" y="2938969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4" name="Group 549">
                  <a:extLst>
                    <a:ext uri="{FF2B5EF4-FFF2-40B4-BE49-F238E27FC236}">
                      <a16:creationId xmlns:a16="http://schemas.microsoft.com/office/drawing/2014/main" id="{87FE06E4-1157-473A-8ECA-106BC6CD014F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36" name="Straight Connector 573">
                    <a:extLst>
                      <a:ext uri="{FF2B5EF4-FFF2-40B4-BE49-F238E27FC236}">
                        <a16:creationId xmlns:a16="http://schemas.microsoft.com/office/drawing/2014/main" id="{C95A5AA6-F521-40B1-9B8A-399560BC315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4" y="2846446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7" name="Straight Connector 574">
                    <a:extLst>
                      <a:ext uri="{FF2B5EF4-FFF2-40B4-BE49-F238E27FC236}">
                        <a16:creationId xmlns:a16="http://schemas.microsoft.com/office/drawing/2014/main" id="{12D7E98E-D7CA-4C89-B292-BFDD380C8AD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68" y="2938966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5" name="Group 550">
                  <a:extLst>
                    <a:ext uri="{FF2B5EF4-FFF2-40B4-BE49-F238E27FC236}">
                      <a16:creationId xmlns:a16="http://schemas.microsoft.com/office/drawing/2014/main" id="{8439EB28-5C1B-4CC9-B0D8-BEBC7F890000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34" name="Straight Connector 571">
                    <a:extLst>
                      <a:ext uri="{FF2B5EF4-FFF2-40B4-BE49-F238E27FC236}">
                        <a16:creationId xmlns:a16="http://schemas.microsoft.com/office/drawing/2014/main" id="{27735F2C-73B7-4993-8125-499E5EDE23D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4" y="2846445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5" name="Straight Connector 572">
                    <a:extLst>
                      <a:ext uri="{FF2B5EF4-FFF2-40B4-BE49-F238E27FC236}">
                        <a16:creationId xmlns:a16="http://schemas.microsoft.com/office/drawing/2014/main" id="{EE3A4F33-C6A7-49F7-945A-08ADE50CEC8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7" y="2938964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6" name="Group 551">
                  <a:extLst>
                    <a:ext uri="{FF2B5EF4-FFF2-40B4-BE49-F238E27FC236}">
                      <a16:creationId xmlns:a16="http://schemas.microsoft.com/office/drawing/2014/main" id="{28044B41-97F5-4C09-99D7-7D31C79F20BA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32" name="Straight Connector 569">
                    <a:extLst>
                      <a:ext uri="{FF2B5EF4-FFF2-40B4-BE49-F238E27FC236}">
                        <a16:creationId xmlns:a16="http://schemas.microsoft.com/office/drawing/2014/main" id="{39A2D4EB-7F75-4464-878C-F1BE25F8CF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3" y="284644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3" name="Straight Connector 570">
                    <a:extLst>
                      <a:ext uri="{FF2B5EF4-FFF2-40B4-BE49-F238E27FC236}">
                        <a16:creationId xmlns:a16="http://schemas.microsoft.com/office/drawing/2014/main" id="{BE3641C2-4267-4575-AFB6-172ED629EA8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7" y="2938961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7" name="Group 552">
                  <a:extLst>
                    <a:ext uri="{FF2B5EF4-FFF2-40B4-BE49-F238E27FC236}">
                      <a16:creationId xmlns:a16="http://schemas.microsoft.com/office/drawing/2014/main" id="{D695C56C-0972-4C13-B7C7-28B4095952C9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30" name="Straight Connector 567">
                    <a:extLst>
                      <a:ext uri="{FF2B5EF4-FFF2-40B4-BE49-F238E27FC236}">
                        <a16:creationId xmlns:a16="http://schemas.microsoft.com/office/drawing/2014/main" id="{56A0CF0A-184A-417A-A739-6CC95F14D00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4" y="2846440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1" name="Straight Connector 568">
                    <a:extLst>
                      <a:ext uri="{FF2B5EF4-FFF2-40B4-BE49-F238E27FC236}">
                        <a16:creationId xmlns:a16="http://schemas.microsoft.com/office/drawing/2014/main" id="{B9D97DDC-ABE4-4032-9FB2-85A92706DA6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08" y="2938959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8" name="Group 555">
                  <a:extLst>
                    <a:ext uri="{FF2B5EF4-FFF2-40B4-BE49-F238E27FC236}">
                      <a16:creationId xmlns:a16="http://schemas.microsoft.com/office/drawing/2014/main" id="{5E90DCBE-9A21-4844-95DB-E5AD307F3E02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28" name="Straight Connector 565">
                    <a:extLst>
                      <a:ext uri="{FF2B5EF4-FFF2-40B4-BE49-F238E27FC236}">
                        <a16:creationId xmlns:a16="http://schemas.microsoft.com/office/drawing/2014/main" id="{91D53A7D-AE9A-478F-92F8-86276058F0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4" y="2846437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9" name="Straight Connector 566">
                    <a:extLst>
                      <a:ext uri="{FF2B5EF4-FFF2-40B4-BE49-F238E27FC236}">
                        <a16:creationId xmlns:a16="http://schemas.microsoft.com/office/drawing/2014/main" id="{590E06E3-90D6-418D-89E7-31AD3E89AE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6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9" name="Group 556">
                  <a:extLst>
                    <a:ext uri="{FF2B5EF4-FFF2-40B4-BE49-F238E27FC236}">
                      <a16:creationId xmlns:a16="http://schemas.microsoft.com/office/drawing/2014/main" id="{1C8E222C-F148-4919-8AF1-45E2E6C5E1E3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26" name="Straight Connector 563">
                    <a:extLst>
                      <a:ext uri="{FF2B5EF4-FFF2-40B4-BE49-F238E27FC236}">
                        <a16:creationId xmlns:a16="http://schemas.microsoft.com/office/drawing/2014/main" id="{47652AA1-5CFB-43A7-AE31-516008263D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3" y="2846434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7" name="Straight Connector 564">
                    <a:extLst>
                      <a:ext uri="{FF2B5EF4-FFF2-40B4-BE49-F238E27FC236}">
                        <a16:creationId xmlns:a16="http://schemas.microsoft.com/office/drawing/2014/main" id="{B980DA77-2185-4598-AF07-AA928ED4A6A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3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0" name="Group 557">
                  <a:extLst>
                    <a:ext uri="{FF2B5EF4-FFF2-40B4-BE49-F238E27FC236}">
                      <a16:creationId xmlns:a16="http://schemas.microsoft.com/office/drawing/2014/main" id="{3AD985D9-6D5A-4D7A-B8DD-DB5F1BDEF8B6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24" name="Straight Connector 561">
                    <a:extLst>
                      <a:ext uri="{FF2B5EF4-FFF2-40B4-BE49-F238E27FC236}">
                        <a16:creationId xmlns:a16="http://schemas.microsoft.com/office/drawing/2014/main" id="{302D7CDE-B794-4F69-A0B3-1011C5EB2C7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5" name="Straight Connector 562">
                    <a:extLst>
                      <a:ext uri="{FF2B5EF4-FFF2-40B4-BE49-F238E27FC236}">
                        <a16:creationId xmlns:a16="http://schemas.microsoft.com/office/drawing/2014/main" id="{CAC739A9-D11A-4D8C-99E9-1A17FF0B20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1" name="Group 558">
                  <a:extLst>
                    <a:ext uri="{FF2B5EF4-FFF2-40B4-BE49-F238E27FC236}">
                      <a16:creationId xmlns:a16="http://schemas.microsoft.com/office/drawing/2014/main" id="{871BD3C6-C528-446A-B218-EFDB47E4C3DC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022" name="Straight Connector 559">
                    <a:extLst>
                      <a:ext uri="{FF2B5EF4-FFF2-40B4-BE49-F238E27FC236}">
                        <a16:creationId xmlns:a16="http://schemas.microsoft.com/office/drawing/2014/main" id="{E80FE929-2366-4911-9C93-07E2E24F25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8" y="284642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3" name="Straight Connector 560">
                    <a:extLst>
                      <a:ext uri="{FF2B5EF4-FFF2-40B4-BE49-F238E27FC236}">
                        <a16:creationId xmlns:a16="http://schemas.microsoft.com/office/drawing/2014/main" id="{34C9602B-F3B9-4488-B94F-04585489C9E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8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85" name="Group 508">
                <a:extLst>
                  <a:ext uri="{FF2B5EF4-FFF2-40B4-BE49-F238E27FC236}">
                    <a16:creationId xmlns:a16="http://schemas.microsoft.com/office/drawing/2014/main" id="{9DA338B6-F688-466E-83B5-700E51DB06F6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986" name="Group 509">
                  <a:extLst>
                    <a:ext uri="{FF2B5EF4-FFF2-40B4-BE49-F238E27FC236}">
                      <a16:creationId xmlns:a16="http://schemas.microsoft.com/office/drawing/2014/main" id="{AB996F87-4273-4921-9418-61BCD4E5A410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1000" name="Rectangle 188">
                    <a:extLst>
                      <a:ext uri="{FF2B5EF4-FFF2-40B4-BE49-F238E27FC236}">
                        <a16:creationId xmlns:a16="http://schemas.microsoft.com/office/drawing/2014/main" id="{143807CD-0857-4BB6-8DFF-D7359877D3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96368"/>
                    <a:ext cx="549881" cy="6429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1" name="AutoShape 189">
                    <a:extLst>
                      <a:ext uri="{FF2B5EF4-FFF2-40B4-BE49-F238E27FC236}">
                        <a16:creationId xmlns:a16="http://schemas.microsoft.com/office/drawing/2014/main" id="{23F06486-5E7A-4614-9515-E70C1036D7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21098"/>
                    <a:ext cx="675356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2" name="Freeform 190">
                    <a:extLst>
                      <a:ext uri="{FF2B5EF4-FFF2-40B4-BE49-F238E27FC236}">
                        <a16:creationId xmlns:a16="http://schemas.microsoft.com/office/drawing/2014/main" id="{9B6BF0B3-AFD1-48B9-A2EC-A67FD5CF45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3" y="2922667"/>
                    <a:ext cx="125476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3" name="Freeform 191">
                    <a:extLst>
                      <a:ext uri="{FF2B5EF4-FFF2-40B4-BE49-F238E27FC236}">
                        <a16:creationId xmlns:a16="http://schemas.microsoft.com/office/drawing/2014/main" id="{2351D0D2-7FBF-49B1-811A-A74CEE41C6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6" cy="4547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4" name="Freeform 192">
                    <a:extLst>
                      <a:ext uri="{FF2B5EF4-FFF2-40B4-BE49-F238E27FC236}">
                        <a16:creationId xmlns:a16="http://schemas.microsoft.com/office/drawing/2014/main" id="{B0A2A825-D490-4A0C-87D0-0A08FD3BE1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49" y="2933643"/>
                    <a:ext cx="302618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987" name="Straight Connector 510">
                  <a:extLst>
                    <a:ext uri="{FF2B5EF4-FFF2-40B4-BE49-F238E27FC236}">
                      <a16:creationId xmlns:a16="http://schemas.microsoft.com/office/drawing/2014/main" id="{9FF3B7D1-019E-4477-AF0E-602CA0F98BBF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3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Straight Connector 512">
                  <a:extLst>
                    <a:ext uri="{FF2B5EF4-FFF2-40B4-BE49-F238E27FC236}">
                      <a16:creationId xmlns:a16="http://schemas.microsoft.com/office/drawing/2014/main" id="{C1C8A285-D66E-4740-8B08-D8D44D9CCE68}"/>
                    </a:ext>
                  </a:extLst>
                </p:cNvPr>
                <p:cNvCxnSpPr/>
                <p:nvPr/>
              </p:nvCxnSpPr>
              <p:spPr>
                <a:xfrm>
                  <a:off x="6875113" y="2304668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513">
                  <a:extLst>
                    <a:ext uri="{FF2B5EF4-FFF2-40B4-BE49-F238E27FC236}">
                      <a16:creationId xmlns:a16="http://schemas.microsoft.com/office/drawing/2014/main" id="{BC7023A8-94CB-4085-89CC-75CCDCB0F694}"/>
                    </a:ext>
                  </a:extLst>
                </p:cNvPr>
                <p:cNvCxnSpPr/>
                <p:nvPr/>
              </p:nvCxnSpPr>
              <p:spPr>
                <a:xfrm>
                  <a:off x="6871421" y="236896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Connector 514">
                  <a:extLst>
                    <a:ext uri="{FF2B5EF4-FFF2-40B4-BE49-F238E27FC236}">
                      <a16:creationId xmlns:a16="http://schemas.microsoft.com/office/drawing/2014/main" id="{D9B4AAC1-F7CB-4400-94CF-79AAF2D3AAC0}"/>
                    </a:ext>
                  </a:extLst>
                </p:cNvPr>
                <p:cNvCxnSpPr/>
                <p:nvPr/>
              </p:nvCxnSpPr>
              <p:spPr>
                <a:xfrm>
                  <a:off x="6871421" y="244423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1" name="Straight Connector 515">
                  <a:extLst>
                    <a:ext uri="{FF2B5EF4-FFF2-40B4-BE49-F238E27FC236}">
                      <a16:creationId xmlns:a16="http://schemas.microsoft.com/office/drawing/2014/main" id="{07F719F2-1779-4B8C-BA8D-233B9A158FB9}"/>
                    </a:ext>
                  </a:extLst>
                </p:cNvPr>
                <p:cNvCxnSpPr/>
                <p:nvPr/>
              </p:nvCxnSpPr>
              <p:spPr>
                <a:xfrm>
                  <a:off x="6867732" y="2508525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2" name="Straight Connector 516">
                  <a:extLst>
                    <a:ext uri="{FF2B5EF4-FFF2-40B4-BE49-F238E27FC236}">
                      <a16:creationId xmlns:a16="http://schemas.microsoft.com/office/drawing/2014/main" id="{516C4339-6EAF-4118-9D45-77AB5E746706}"/>
                    </a:ext>
                  </a:extLst>
                </p:cNvPr>
                <p:cNvCxnSpPr/>
                <p:nvPr/>
              </p:nvCxnSpPr>
              <p:spPr>
                <a:xfrm>
                  <a:off x="6864040" y="2569681"/>
                  <a:ext cx="140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3" name="Straight Connector 517">
                  <a:extLst>
                    <a:ext uri="{FF2B5EF4-FFF2-40B4-BE49-F238E27FC236}">
                      <a16:creationId xmlns:a16="http://schemas.microsoft.com/office/drawing/2014/main" id="{0D9180A2-47F0-478F-BB8E-72FABA60A0BC}"/>
                    </a:ext>
                  </a:extLst>
                </p:cNvPr>
                <p:cNvCxnSpPr/>
                <p:nvPr/>
              </p:nvCxnSpPr>
              <p:spPr>
                <a:xfrm>
                  <a:off x="6864040" y="263867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4" name="Straight Connector 518">
                  <a:extLst>
                    <a:ext uri="{FF2B5EF4-FFF2-40B4-BE49-F238E27FC236}">
                      <a16:creationId xmlns:a16="http://schemas.microsoft.com/office/drawing/2014/main" id="{D41B83F6-1D54-42E1-8169-B6C549F8A37B}"/>
                    </a:ext>
                  </a:extLst>
                </p:cNvPr>
                <p:cNvCxnSpPr/>
                <p:nvPr/>
              </p:nvCxnSpPr>
              <p:spPr>
                <a:xfrm>
                  <a:off x="6860351" y="270610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5" name="Straight Connector 519">
                  <a:extLst>
                    <a:ext uri="{FF2B5EF4-FFF2-40B4-BE49-F238E27FC236}">
                      <a16:creationId xmlns:a16="http://schemas.microsoft.com/office/drawing/2014/main" id="{893E82C4-56A2-42BE-9522-B15F2A19E079}"/>
                    </a:ext>
                  </a:extLst>
                </p:cNvPr>
                <p:cNvCxnSpPr/>
                <p:nvPr/>
              </p:nvCxnSpPr>
              <p:spPr>
                <a:xfrm>
                  <a:off x="6867732" y="277510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6" name="Straight Connector 520">
                  <a:extLst>
                    <a:ext uri="{FF2B5EF4-FFF2-40B4-BE49-F238E27FC236}">
                      <a16:creationId xmlns:a16="http://schemas.microsoft.com/office/drawing/2014/main" id="{ECC2534D-F830-442E-95DF-9DE93550D384}"/>
                    </a:ext>
                  </a:extLst>
                </p:cNvPr>
                <p:cNvCxnSpPr/>
                <p:nvPr/>
              </p:nvCxnSpPr>
              <p:spPr>
                <a:xfrm>
                  <a:off x="6871421" y="2842536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7" name="Straight Connector 521">
                  <a:extLst>
                    <a:ext uri="{FF2B5EF4-FFF2-40B4-BE49-F238E27FC236}">
                      <a16:creationId xmlns:a16="http://schemas.microsoft.com/office/drawing/2014/main" id="{2768ECBB-E98E-456F-99FE-508C3AFA22C6}"/>
                    </a:ext>
                  </a:extLst>
                </p:cNvPr>
                <p:cNvCxnSpPr/>
                <p:nvPr/>
              </p:nvCxnSpPr>
              <p:spPr>
                <a:xfrm>
                  <a:off x="6871421" y="2911533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8" name="Straight Connector 522">
                  <a:extLst>
                    <a:ext uri="{FF2B5EF4-FFF2-40B4-BE49-F238E27FC236}">
                      <a16:creationId xmlns:a16="http://schemas.microsoft.com/office/drawing/2014/main" id="{10E08F0B-C601-4B5F-B117-77CCC63EA2FD}"/>
                    </a:ext>
                  </a:extLst>
                </p:cNvPr>
                <p:cNvCxnSpPr/>
                <p:nvPr/>
              </p:nvCxnSpPr>
              <p:spPr>
                <a:xfrm>
                  <a:off x="6875113" y="297582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523">
                  <a:extLst>
                    <a:ext uri="{FF2B5EF4-FFF2-40B4-BE49-F238E27FC236}">
                      <a16:creationId xmlns:a16="http://schemas.microsoft.com/office/drawing/2014/main" id="{E5A4BC54-39F6-42AD-AF77-4F6CC780FCB0}"/>
                    </a:ext>
                  </a:extLst>
                </p:cNvPr>
                <p:cNvCxnSpPr/>
                <p:nvPr/>
              </p:nvCxnSpPr>
              <p:spPr>
                <a:xfrm flipH="1">
                  <a:off x="6875113" y="2132174"/>
                  <a:ext cx="1365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638">
              <a:extLst>
                <a:ext uri="{FF2B5EF4-FFF2-40B4-BE49-F238E27FC236}">
                  <a16:creationId xmlns:a16="http://schemas.microsoft.com/office/drawing/2014/main" id="{EBB9B306-D5D6-426E-8674-447AA73DED2A}"/>
                </a:ext>
              </a:extLst>
            </p:cNvPr>
            <p:cNvGrpSpPr/>
            <p:nvPr/>
          </p:nvGrpSpPr>
          <p:grpSpPr bwMode="auto">
            <a:xfrm>
              <a:off x="955675" y="5172075"/>
              <a:ext cx="331788" cy="1030288"/>
              <a:chOff x="6240352" y="2055335"/>
              <a:chExt cx="771307" cy="1017716"/>
            </a:xfrm>
          </p:grpSpPr>
          <p:grpSp>
            <p:nvGrpSpPr>
              <p:cNvPr id="926" name="Group 639">
                <a:extLst>
                  <a:ext uri="{FF2B5EF4-FFF2-40B4-BE49-F238E27FC236}">
                    <a16:creationId xmlns:a16="http://schemas.microsoft.com/office/drawing/2014/main" id="{BD90CB0B-E6CB-4EB9-B531-5E1DAE566DA7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947" name="Rectangle 660">
                  <a:extLst>
                    <a:ext uri="{FF2B5EF4-FFF2-40B4-BE49-F238E27FC236}">
                      <a16:creationId xmlns:a16="http://schemas.microsoft.com/office/drawing/2014/main" id="{FA43ADAC-8638-42D6-84D3-70FE220E5C22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8" cy="74172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948" name="Straight Connector 661">
                  <a:extLst>
                    <a:ext uri="{FF2B5EF4-FFF2-40B4-BE49-F238E27FC236}">
                      <a16:creationId xmlns:a16="http://schemas.microsoft.com/office/drawing/2014/main" id="{225C01B3-A452-4374-9A1D-07D9E2E1ED98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9" name="Rectangle 662">
                  <a:extLst>
                    <a:ext uri="{FF2B5EF4-FFF2-40B4-BE49-F238E27FC236}">
                      <a16:creationId xmlns:a16="http://schemas.microsoft.com/office/drawing/2014/main" id="{D5FA2301-3267-4ED1-B70E-AE28F310694C}"/>
                    </a:ext>
                  </a:extLst>
                </p:cNvPr>
                <p:cNvSpPr/>
                <p:nvPr/>
              </p:nvSpPr>
              <p:spPr>
                <a:xfrm>
                  <a:off x="6476572" y="3071930"/>
                  <a:ext cx="131304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950" name="Straight Connector 663">
                  <a:extLst>
                    <a:ext uri="{FF2B5EF4-FFF2-40B4-BE49-F238E27FC236}">
                      <a16:creationId xmlns:a16="http://schemas.microsoft.com/office/drawing/2014/main" id="{906CF3C8-699E-4F40-B73D-4BB2F4EB65EE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1" name="Rectangle 664">
                  <a:extLst>
                    <a:ext uri="{FF2B5EF4-FFF2-40B4-BE49-F238E27FC236}">
                      <a16:creationId xmlns:a16="http://schemas.microsoft.com/office/drawing/2014/main" id="{4E4DD2C6-6A2B-4007-B562-078F4A43B69C}"/>
                    </a:ext>
                  </a:extLst>
                </p:cNvPr>
                <p:cNvSpPr/>
                <p:nvPr/>
              </p:nvSpPr>
              <p:spPr>
                <a:xfrm>
                  <a:off x="6816769" y="3703885"/>
                  <a:ext cx="131304" cy="1144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952" name="Rectangle 665">
                  <a:extLst>
                    <a:ext uri="{FF2B5EF4-FFF2-40B4-BE49-F238E27FC236}">
                      <a16:creationId xmlns:a16="http://schemas.microsoft.com/office/drawing/2014/main" id="{99F5886F-D208-40C4-90B2-9EC7168ACA0D}"/>
                    </a:ext>
                  </a:extLst>
                </p:cNvPr>
                <p:cNvSpPr/>
                <p:nvPr/>
              </p:nvSpPr>
              <p:spPr>
                <a:xfrm>
                  <a:off x="6404951" y="3158176"/>
                  <a:ext cx="444643" cy="7417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953" name="Straight Connector 666">
                  <a:extLst>
                    <a:ext uri="{FF2B5EF4-FFF2-40B4-BE49-F238E27FC236}">
                      <a16:creationId xmlns:a16="http://schemas.microsoft.com/office/drawing/2014/main" id="{6BB55DC5-E5FF-447A-9105-A3ACF726F2FA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4" name="Group 667">
                  <a:extLst>
                    <a:ext uri="{FF2B5EF4-FFF2-40B4-BE49-F238E27FC236}">
                      <a16:creationId xmlns:a16="http://schemas.microsoft.com/office/drawing/2014/main" id="{ADC80AF6-4779-429E-BEB2-F70335EEB225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82" name="Straight Connector 695">
                    <a:extLst>
                      <a:ext uri="{FF2B5EF4-FFF2-40B4-BE49-F238E27FC236}">
                        <a16:creationId xmlns:a16="http://schemas.microsoft.com/office/drawing/2014/main" id="{E5612F72-758D-4BF2-8513-4FF4030401E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3" name="Straight Connector 696">
                    <a:extLst>
                      <a:ext uri="{FF2B5EF4-FFF2-40B4-BE49-F238E27FC236}">
                        <a16:creationId xmlns:a16="http://schemas.microsoft.com/office/drawing/2014/main" id="{8D908C5D-B95A-48FD-A515-0D94AC65D1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9" y="2938972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5" name="Group 668">
                  <a:extLst>
                    <a:ext uri="{FF2B5EF4-FFF2-40B4-BE49-F238E27FC236}">
                      <a16:creationId xmlns:a16="http://schemas.microsoft.com/office/drawing/2014/main" id="{A335B549-84D1-48D3-9B54-953882597516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80" name="Straight Connector 693">
                    <a:extLst>
                      <a:ext uri="{FF2B5EF4-FFF2-40B4-BE49-F238E27FC236}">
                        <a16:creationId xmlns:a16="http://schemas.microsoft.com/office/drawing/2014/main" id="{EB7E112B-D62D-4C64-AF04-069E6034F8B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7" y="284644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1" name="Straight Connector 694">
                    <a:extLst>
                      <a:ext uri="{FF2B5EF4-FFF2-40B4-BE49-F238E27FC236}">
                        <a16:creationId xmlns:a16="http://schemas.microsoft.com/office/drawing/2014/main" id="{48BC3CAB-B586-4E18-A57A-AB5E8D14381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9" y="2938969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6" name="Group 669">
                  <a:extLst>
                    <a:ext uri="{FF2B5EF4-FFF2-40B4-BE49-F238E27FC236}">
                      <a16:creationId xmlns:a16="http://schemas.microsoft.com/office/drawing/2014/main" id="{76DA117A-B1BA-4842-B95A-BB95BD40BB25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78" name="Straight Connector 691">
                    <a:extLst>
                      <a:ext uri="{FF2B5EF4-FFF2-40B4-BE49-F238E27FC236}">
                        <a16:creationId xmlns:a16="http://schemas.microsoft.com/office/drawing/2014/main" id="{9E26C78E-F46D-45DC-9AD7-2A9A2CF732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3" y="2846446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9" name="Straight Connector 692">
                    <a:extLst>
                      <a:ext uri="{FF2B5EF4-FFF2-40B4-BE49-F238E27FC236}">
                        <a16:creationId xmlns:a16="http://schemas.microsoft.com/office/drawing/2014/main" id="{CD4077C3-0BC3-48DB-92EF-67E746ECCE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70" y="2938966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7" name="Group 670">
                  <a:extLst>
                    <a:ext uri="{FF2B5EF4-FFF2-40B4-BE49-F238E27FC236}">
                      <a16:creationId xmlns:a16="http://schemas.microsoft.com/office/drawing/2014/main" id="{472A8590-BADB-4A65-8A02-3B1A283ED010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76" name="Straight Connector 689">
                    <a:extLst>
                      <a:ext uri="{FF2B5EF4-FFF2-40B4-BE49-F238E27FC236}">
                        <a16:creationId xmlns:a16="http://schemas.microsoft.com/office/drawing/2014/main" id="{B21B49C7-0E69-4160-8F8B-C9B62452F9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2" y="2846445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7" name="Straight Connector 690">
                    <a:extLst>
                      <a:ext uri="{FF2B5EF4-FFF2-40B4-BE49-F238E27FC236}">
                        <a16:creationId xmlns:a16="http://schemas.microsoft.com/office/drawing/2014/main" id="{BCE6F998-2334-453C-AB24-6DFEAB60790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9" y="2938964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8" name="Group 671">
                  <a:extLst>
                    <a:ext uri="{FF2B5EF4-FFF2-40B4-BE49-F238E27FC236}">
                      <a16:creationId xmlns:a16="http://schemas.microsoft.com/office/drawing/2014/main" id="{337D343A-33D6-4246-ABA0-F6934D539C51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74" name="Straight Connector 687">
                    <a:extLst>
                      <a:ext uri="{FF2B5EF4-FFF2-40B4-BE49-F238E27FC236}">
                        <a16:creationId xmlns:a16="http://schemas.microsoft.com/office/drawing/2014/main" id="{57C8A1BE-D071-45FB-B4B8-1B1D920AA31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2" y="284644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5" name="Straight Connector 688">
                    <a:extLst>
                      <a:ext uri="{FF2B5EF4-FFF2-40B4-BE49-F238E27FC236}">
                        <a16:creationId xmlns:a16="http://schemas.microsoft.com/office/drawing/2014/main" id="{A048A50E-A083-409F-870C-2BECD0C02D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9" y="2938961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9" name="Group 672">
                  <a:extLst>
                    <a:ext uri="{FF2B5EF4-FFF2-40B4-BE49-F238E27FC236}">
                      <a16:creationId xmlns:a16="http://schemas.microsoft.com/office/drawing/2014/main" id="{5F2DA157-2CCB-4EA7-B17A-6FD657C38604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72" name="Straight Connector 685">
                    <a:extLst>
                      <a:ext uri="{FF2B5EF4-FFF2-40B4-BE49-F238E27FC236}">
                        <a16:creationId xmlns:a16="http://schemas.microsoft.com/office/drawing/2014/main" id="{B0365199-8707-4651-8D4D-9BDFC1BBB0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3" y="2846440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3" name="Straight Connector 686">
                    <a:extLst>
                      <a:ext uri="{FF2B5EF4-FFF2-40B4-BE49-F238E27FC236}">
                        <a16:creationId xmlns:a16="http://schemas.microsoft.com/office/drawing/2014/main" id="{61921C6A-B001-4C4E-8C50-F727887EBF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10" y="2938959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0" name="Group 673">
                  <a:extLst>
                    <a:ext uri="{FF2B5EF4-FFF2-40B4-BE49-F238E27FC236}">
                      <a16:creationId xmlns:a16="http://schemas.microsoft.com/office/drawing/2014/main" id="{0ABB0B51-BADE-4588-9A84-F79ABAC2F8BA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70" name="Straight Connector 683">
                    <a:extLst>
                      <a:ext uri="{FF2B5EF4-FFF2-40B4-BE49-F238E27FC236}">
                        <a16:creationId xmlns:a16="http://schemas.microsoft.com/office/drawing/2014/main" id="{F38210C9-6F97-4693-B4CB-63A2C8F8D2F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2" y="2846437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1" name="Straight Connector 684">
                    <a:extLst>
                      <a:ext uri="{FF2B5EF4-FFF2-40B4-BE49-F238E27FC236}">
                        <a16:creationId xmlns:a16="http://schemas.microsoft.com/office/drawing/2014/main" id="{8AB3DB2E-9644-4752-9DBD-3601E66A6D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6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1" name="Group 674">
                  <a:extLst>
                    <a:ext uri="{FF2B5EF4-FFF2-40B4-BE49-F238E27FC236}">
                      <a16:creationId xmlns:a16="http://schemas.microsoft.com/office/drawing/2014/main" id="{5B544D03-69EC-4435-B0B3-548D1712D17F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68" name="Straight Connector 681">
                    <a:extLst>
                      <a:ext uri="{FF2B5EF4-FFF2-40B4-BE49-F238E27FC236}">
                        <a16:creationId xmlns:a16="http://schemas.microsoft.com/office/drawing/2014/main" id="{70EE315F-C067-4C32-B204-CD490472BF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1" y="2846434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9" name="Straight Connector 682">
                    <a:extLst>
                      <a:ext uri="{FF2B5EF4-FFF2-40B4-BE49-F238E27FC236}">
                        <a16:creationId xmlns:a16="http://schemas.microsoft.com/office/drawing/2014/main" id="{4A70ABB7-564C-4FF6-AA3D-ABC194E6DFB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3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2" name="Group 675">
                  <a:extLst>
                    <a:ext uri="{FF2B5EF4-FFF2-40B4-BE49-F238E27FC236}">
                      <a16:creationId xmlns:a16="http://schemas.microsoft.com/office/drawing/2014/main" id="{6FFED6D3-2C04-49EB-BE64-03B172B16CD4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66" name="Straight Connector 679">
                    <a:extLst>
                      <a:ext uri="{FF2B5EF4-FFF2-40B4-BE49-F238E27FC236}">
                        <a16:creationId xmlns:a16="http://schemas.microsoft.com/office/drawing/2014/main" id="{BAB8D573-5D3E-4DD7-ACA2-FA036E0330A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7" name="Straight Connector 680">
                    <a:extLst>
                      <a:ext uri="{FF2B5EF4-FFF2-40B4-BE49-F238E27FC236}">
                        <a16:creationId xmlns:a16="http://schemas.microsoft.com/office/drawing/2014/main" id="{EF47EFBD-7046-48A1-BC95-4FF35B79C71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3" name="Group 676">
                  <a:extLst>
                    <a:ext uri="{FF2B5EF4-FFF2-40B4-BE49-F238E27FC236}">
                      <a16:creationId xmlns:a16="http://schemas.microsoft.com/office/drawing/2014/main" id="{2B901AA1-C0DD-4ACC-ABC4-9AAFC0EA4F5C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64" name="Straight Connector 677">
                    <a:extLst>
                      <a:ext uri="{FF2B5EF4-FFF2-40B4-BE49-F238E27FC236}">
                        <a16:creationId xmlns:a16="http://schemas.microsoft.com/office/drawing/2014/main" id="{6EEF53CB-F1C9-4CB1-9BD8-35705E5DB1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9" y="284642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5" name="Straight Connector 678">
                    <a:extLst>
                      <a:ext uri="{FF2B5EF4-FFF2-40B4-BE49-F238E27FC236}">
                        <a16:creationId xmlns:a16="http://schemas.microsoft.com/office/drawing/2014/main" id="{71E4F75C-62A6-4462-B8BC-657EA0708D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8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7" name="Group 640">
                <a:extLst>
                  <a:ext uri="{FF2B5EF4-FFF2-40B4-BE49-F238E27FC236}">
                    <a16:creationId xmlns:a16="http://schemas.microsoft.com/office/drawing/2014/main" id="{D3C85F34-FA7D-44EA-894A-23C174CFE4B3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928" name="Group 641">
                  <a:extLst>
                    <a:ext uri="{FF2B5EF4-FFF2-40B4-BE49-F238E27FC236}">
                      <a16:creationId xmlns:a16="http://schemas.microsoft.com/office/drawing/2014/main" id="{D0F42769-CEA2-4A44-BB10-DA38DA45B531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942" name="Rectangle 188">
                    <a:extLst>
                      <a:ext uri="{FF2B5EF4-FFF2-40B4-BE49-F238E27FC236}">
                        <a16:creationId xmlns:a16="http://schemas.microsoft.com/office/drawing/2014/main" id="{92C0651A-D214-4535-B154-F80FAA979B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96368"/>
                    <a:ext cx="549876" cy="6429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3" name="AutoShape 189">
                    <a:extLst>
                      <a:ext uri="{FF2B5EF4-FFF2-40B4-BE49-F238E27FC236}">
                        <a16:creationId xmlns:a16="http://schemas.microsoft.com/office/drawing/2014/main" id="{21EEF88E-5EDD-42CE-9FAB-D92382A63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21098"/>
                    <a:ext cx="675352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4" name="Freeform 190">
                    <a:extLst>
                      <a:ext uri="{FF2B5EF4-FFF2-40B4-BE49-F238E27FC236}">
                        <a16:creationId xmlns:a16="http://schemas.microsoft.com/office/drawing/2014/main" id="{3AD3DA06-445E-4830-A473-747E459C61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4" y="2922667"/>
                    <a:ext cx="125475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5" name="Freeform 191">
                    <a:extLst>
                      <a:ext uri="{FF2B5EF4-FFF2-40B4-BE49-F238E27FC236}">
                        <a16:creationId xmlns:a16="http://schemas.microsoft.com/office/drawing/2014/main" id="{C6674E9A-DA2F-4ADF-97CA-D9D7CD128F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4" cy="4547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6" name="Freeform 192">
                    <a:extLst>
                      <a:ext uri="{FF2B5EF4-FFF2-40B4-BE49-F238E27FC236}">
                        <a16:creationId xmlns:a16="http://schemas.microsoft.com/office/drawing/2014/main" id="{624D9E25-2D85-4C67-B942-44AD5D7570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51" y="2933643"/>
                    <a:ext cx="302617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929" name="Straight Connector 642">
                  <a:extLst>
                    <a:ext uri="{FF2B5EF4-FFF2-40B4-BE49-F238E27FC236}">
                      <a16:creationId xmlns:a16="http://schemas.microsoft.com/office/drawing/2014/main" id="{4ADD7F98-6C4F-45B2-8319-3C854BD3DEB1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0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Straight Connector 643">
                  <a:extLst>
                    <a:ext uri="{FF2B5EF4-FFF2-40B4-BE49-F238E27FC236}">
                      <a16:creationId xmlns:a16="http://schemas.microsoft.com/office/drawing/2014/main" id="{0ECB3AF8-87EC-42FB-9E26-1C9B03BB95A5}"/>
                    </a:ext>
                  </a:extLst>
                </p:cNvPr>
                <p:cNvCxnSpPr/>
                <p:nvPr/>
              </p:nvCxnSpPr>
              <p:spPr>
                <a:xfrm>
                  <a:off x="6875111" y="2304668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644">
                  <a:extLst>
                    <a:ext uri="{FF2B5EF4-FFF2-40B4-BE49-F238E27FC236}">
                      <a16:creationId xmlns:a16="http://schemas.microsoft.com/office/drawing/2014/main" id="{7FD7111A-723A-406C-8AA9-847B01D58737}"/>
                    </a:ext>
                  </a:extLst>
                </p:cNvPr>
                <p:cNvCxnSpPr/>
                <p:nvPr/>
              </p:nvCxnSpPr>
              <p:spPr>
                <a:xfrm>
                  <a:off x="6871422" y="236896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Straight Connector 645">
                  <a:extLst>
                    <a:ext uri="{FF2B5EF4-FFF2-40B4-BE49-F238E27FC236}">
                      <a16:creationId xmlns:a16="http://schemas.microsoft.com/office/drawing/2014/main" id="{D10BC5E1-294F-47EC-9C58-3B3B4B15EAE6}"/>
                    </a:ext>
                  </a:extLst>
                </p:cNvPr>
                <p:cNvCxnSpPr/>
                <p:nvPr/>
              </p:nvCxnSpPr>
              <p:spPr>
                <a:xfrm>
                  <a:off x="6871422" y="244423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646">
                  <a:extLst>
                    <a:ext uri="{FF2B5EF4-FFF2-40B4-BE49-F238E27FC236}">
                      <a16:creationId xmlns:a16="http://schemas.microsoft.com/office/drawing/2014/main" id="{377C2405-C0F5-49CA-94F8-1B67553DF1DF}"/>
                    </a:ext>
                  </a:extLst>
                </p:cNvPr>
                <p:cNvCxnSpPr/>
                <p:nvPr/>
              </p:nvCxnSpPr>
              <p:spPr>
                <a:xfrm>
                  <a:off x="6867730" y="2508525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Straight Connector 647">
                  <a:extLst>
                    <a:ext uri="{FF2B5EF4-FFF2-40B4-BE49-F238E27FC236}">
                      <a16:creationId xmlns:a16="http://schemas.microsoft.com/office/drawing/2014/main" id="{B6FA1E9E-DED3-4290-B540-B608680C5254}"/>
                    </a:ext>
                  </a:extLst>
                </p:cNvPr>
                <p:cNvCxnSpPr/>
                <p:nvPr/>
              </p:nvCxnSpPr>
              <p:spPr>
                <a:xfrm>
                  <a:off x="6864041" y="2569681"/>
                  <a:ext cx="1402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648">
                  <a:extLst>
                    <a:ext uri="{FF2B5EF4-FFF2-40B4-BE49-F238E27FC236}">
                      <a16:creationId xmlns:a16="http://schemas.microsoft.com/office/drawing/2014/main" id="{3E3B5505-33F5-45D7-9BFD-C7920A8BC202}"/>
                    </a:ext>
                  </a:extLst>
                </p:cNvPr>
                <p:cNvCxnSpPr/>
                <p:nvPr/>
              </p:nvCxnSpPr>
              <p:spPr>
                <a:xfrm>
                  <a:off x="6864041" y="263867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6" name="Straight Connector 649">
                  <a:extLst>
                    <a:ext uri="{FF2B5EF4-FFF2-40B4-BE49-F238E27FC236}">
                      <a16:creationId xmlns:a16="http://schemas.microsoft.com/office/drawing/2014/main" id="{28C6A7A2-FD7E-40D6-A8BD-8F2AA20B3B0D}"/>
                    </a:ext>
                  </a:extLst>
                </p:cNvPr>
                <p:cNvCxnSpPr/>
                <p:nvPr/>
              </p:nvCxnSpPr>
              <p:spPr>
                <a:xfrm>
                  <a:off x="6860349" y="270610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650">
                  <a:extLst>
                    <a:ext uri="{FF2B5EF4-FFF2-40B4-BE49-F238E27FC236}">
                      <a16:creationId xmlns:a16="http://schemas.microsoft.com/office/drawing/2014/main" id="{3E29C6D8-73BB-4577-9E71-A71F2E65F031}"/>
                    </a:ext>
                  </a:extLst>
                </p:cNvPr>
                <p:cNvCxnSpPr/>
                <p:nvPr/>
              </p:nvCxnSpPr>
              <p:spPr>
                <a:xfrm>
                  <a:off x="6867730" y="277510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651">
                  <a:extLst>
                    <a:ext uri="{FF2B5EF4-FFF2-40B4-BE49-F238E27FC236}">
                      <a16:creationId xmlns:a16="http://schemas.microsoft.com/office/drawing/2014/main" id="{11050450-55E0-4A6D-A3C5-18E76C367806}"/>
                    </a:ext>
                  </a:extLst>
                </p:cNvPr>
                <p:cNvCxnSpPr/>
                <p:nvPr/>
              </p:nvCxnSpPr>
              <p:spPr>
                <a:xfrm>
                  <a:off x="6871422" y="2842536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652">
                  <a:extLst>
                    <a:ext uri="{FF2B5EF4-FFF2-40B4-BE49-F238E27FC236}">
                      <a16:creationId xmlns:a16="http://schemas.microsoft.com/office/drawing/2014/main" id="{E2C5449B-7746-4143-8F94-7DF835FD5574}"/>
                    </a:ext>
                  </a:extLst>
                </p:cNvPr>
                <p:cNvCxnSpPr/>
                <p:nvPr/>
              </p:nvCxnSpPr>
              <p:spPr>
                <a:xfrm>
                  <a:off x="6871422" y="2911533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0" name="Straight Connector 653">
                  <a:extLst>
                    <a:ext uri="{FF2B5EF4-FFF2-40B4-BE49-F238E27FC236}">
                      <a16:creationId xmlns:a16="http://schemas.microsoft.com/office/drawing/2014/main" id="{E2146B5B-ED4F-46FE-8BA3-CCC85FD50068}"/>
                    </a:ext>
                  </a:extLst>
                </p:cNvPr>
                <p:cNvCxnSpPr/>
                <p:nvPr/>
              </p:nvCxnSpPr>
              <p:spPr>
                <a:xfrm>
                  <a:off x="6875111" y="297582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1" name="Straight Connector 654">
                  <a:extLst>
                    <a:ext uri="{FF2B5EF4-FFF2-40B4-BE49-F238E27FC236}">
                      <a16:creationId xmlns:a16="http://schemas.microsoft.com/office/drawing/2014/main" id="{44FFE396-EB7F-41CA-BD3F-A6F8E8DA1DE7}"/>
                    </a:ext>
                  </a:extLst>
                </p:cNvPr>
                <p:cNvCxnSpPr/>
                <p:nvPr/>
              </p:nvCxnSpPr>
              <p:spPr>
                <a:xfrm flipH="1">
                  <a:off x="6875111" y="2132174"/>
                  <a:ext cx="136548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" name="Group 697">
              <a:extLst>
                <a:ext uri="{FF2B5EF4-FFF2-40B4-BE49-F238E27FC236}">
                  <a16:creationId xmlns:a16="http://schemas.microsoft.com/office/drawing/2014/main" id="{0B4EFCD1-C1C0-46FB-83F9-6E44D4D92470}"/>
                </a:ext>
              </a:extLst>
            </p:cNvPr>
            <p:cNvGrpSpPr/>
            <p:nvPr/>
          </p:nvGrpSpPr>
          <p:grpSpPr bwMode="auto">
            <a:xfrm>
              <a:off x="1331913" y="5172075"/>
              <a:ext cx="331787" cy="1030288"/>
              <a:chOff x="6240352" y="2055335"/>
              <a:chExt cx="771307" cy="1017716"/>
            </a:xfrm>
          </p:grpSpPr>
          <p:grpSp>
            <p:nvGrpSpPr>
              <p:cNvPr id="868" name="Group 698">
                <a:extLst>
                  <a:ext uri="{FF2B5EF4-FFF2-40B4-BE49-F238E27FC236}">
                    <a16:creationId xmlns:a16="http://schemas.microsoft.com/office/drawing/2014/main" id="{7CCCBF57-D5A9-4627-930C-B9BD72D077F1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889" name="Rectangle 719">
                  <a:extLst>
                    <a:ext uri="{FF2B5EF4-FFF2-40B4-BE49-F238E27FC236}">
                      <a16:creationId xmlns:a16="http://schemas.microsoft.com/office/drawing/2014/main" id="{B83B3651-D331-4A77-B9D9-A33D6C703552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9" cy="74172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890" name="Straight Connector 720">
                  <a:extLst>
                    <a:ext uri="{FF2B5EF4-FFF2-40B4-BE49-F238E27FC236}">
                      <a16:creationId xmlns:a16="http://schemas.microsoft.com/office/drawing/2014/main" id="{18675CA8-2B73-4C28-9296-A259373283E7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1" name="Rectangle 721">
                  <a:extLst>
                    <a:ext uri="{FF2B5EF4-FFF2-40B4-BE49-F238E27FC236}">
                      <a16:creationId xmlns:a16="http://schemas.microsoft.com/office/drawing/2014/main" id="{B7816E00-3B5B-4419-9029-6BDC605B8110}"/>
                    </a:ext>
                  </a:extLst>
                </p:cNvPr>
                <p:cNvSpPr/>
                <p:nvPr/>
              </p:nvSpPr>
              <p:spPr>
                <a:xfrm>
                  <a:off x="6476570" y="3071930"/>
                  <a:ext cx="131305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892" name="Straight Connector 722">
                  <a:extLst>
                    <a:ext uri="{FF2B5EF4-FFF2-40B4-BE49-F238E27FC236}">
                      <a16:creationId xmlns:a16="http://schemas.microsoft.com/office/drawing/2014/main" id="{55362BA8-705A-4F20-9E80-E272FF5A2FC3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3" name="Rectangle 723">
                  <a:extLst>
                    <a:ext uri="{FF2B5EF4-FFF2-40B4-BE49-F238E27FC236}">
                      <a16:creationId xmlns:a16="http://schemas.microsoft.com/office/drawing/2014/main" id="{81686C1D-90B2-4F04-81BD-C0767E05A47B}"/>
                    </a:ext>
                  </a:extLst>
                </p:cNvPr>
                <p:cNvSpPr/>
                <p:nvPr/>
              </p:nvSpPr>
              <p:spPr>
                <a:xfrm>
                  <a:off x="6816769" y="3703885"/>
                  <a:ext cx="131305" cy="1144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894" name="Rectangle 724">
                  <a:extLst>
                    <a:ext uri="{FF2B5EF4-FFF2-40B4-BE49-F238E27FC236}">
                      <a16:creationId xmlns:a16="http://schemas.microsoft.com/office/drawing/2014/main" id="{B1E910E4-C275-4D02-92DB-954426132A08}"/>
                    </a:ext>
                  </a:extLst>
                </p:cNvPr>
                <p:cNvSpPr/>
                <p:nvPr/>
              </p:nvSpPr>
              <p:spPr>
                <a:xfrm>
                  <a:off x="6404950" y="3158176"/>
                  <a:ext cx="444646" cy="7417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895" name="Straight Connector 725">
                  <a:extLst>
                    <a:ext uri="{FF2B5EF4-FFF2-40B4-BE49-F238E27FC236}">
                      <a16:creationId xmlns:a16="http://schemas.microsoft.com/office/drawing/2014/main" id="{5F97AFF7-08FB-4421-B9F3-332A6FC306E3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96" name="Group 726">
                  <a:extLst>
                    <a:ext uri="{FF2B5EF4-FFF2-40B4-BE49-F238E27FC236}">
                      <a16:creationId xmlns:a16="http://schemas.microsoft.com/office/drawing/2014/main" id="{5337AFA5-5856-415B-8A80-614A643F7D5E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24" name="Straight Connector 754">
                    <a:extLst>
                      <a:ext uri="{FF2B5EF4-FFF2-40B4-BE49-F238E27FC236}">
                        <a16:creationId xmlns:a16="http://schemas.microsoft.com/office/drawing/2014/main" id="{51517129-F6AB-48B5-8300-0F198DE43F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5" name="Straight Connector 755">
                    <a:extLst>
                      <a:ext uri="{FF2B5EF4-FFF2-40B4-BE49-F238E27FC236}">
                        <a16:creationId xmlns:a16="http://schemas.microsoft.com/office/drawing/2014/main" id="{74F17493-4364-414A-A23F-168AD554F7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7" y="2938972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7" name="Group 727">
                  <a:extLst>
                    <a:ext uri="{FF2B5EF4-FFF2-40B4-BE49-F238E27FC236}">
                      <a16:creationId xmlns:a16="http://schemas.microsoft.com/office/drawing/2014/main" id="{B341DEE1-C330-45D7-9220-25C63008C228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22" name="Straight Connector 752">
                    <a:extLst>
                      <a:ext uri="{FF2B5EF4-FFF2-40B4-BE49-F238E27FC236}">
                        <a16:creationId xmlns:a16="http://schemas.microsoft.com/office/drawing/2014/main" id="{4DC901FF-D5FA-47E5-B38E-51704DA6596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6" y="284644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3" name="Straight Connector 753">
                    <a:extLst>
                      <a:ext uri="{FF2B5EF4-FFF2-40B4-BE49-F238E27FC236}">
                        <a16:creationId xmlns:a16="http://schemas.microsoft.com/office/drawing/2014/main" id="{F00E048B-6972-4F9D-B91A-C5A24F419B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7" y="2938969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8" name="Group 728">
                  <a:extLst>
                    <a:ext uri="{FF2B5EF4-FFF2-40B4-BE49-F238E27FC236}">
                      <a16:creationId xmlns:a16="http://schemas.microsoft.com/office/drawing/2014/main" id="{B66A1686-B124-418E-9451-CDCD404F6AA5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20" name="Straight Connector 750">
                    <a:extLst>
                      <a:ext uri="{FF2B5EF4-FFF2-40B4-BE49-F238E27FC236}">
                        <a16:creationId xmlns:a16="http://schemas.microsoft.com/office/drawing/2014/main" id="{AD80E213-6694-4A53-8D20-C493E49A872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4" y="2846446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1" name="Straight Connector 751">
                    <a:extLst>
                      <a:ext uri="{FF2B5EF4-FFF2-40B4-BE49-F238E27FC236}">
                        <a16:creationId xmlns:a16="http://schemas.microsoft.com/office/drawing/2014/main" id="{8D6EEA26-55AC-41D7-9B0C-5CEECCF83E9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68" y="2938966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9" name="Group 729">
                  <a:extLst>
                    <a:ext uri="{FF2B5EF4-FFF2-40B4-BE49-F238E27FC236}">
                      <a16:creationId xmlns:a16="http://schemas.microsoft.com/office/drawing/2014/main" id="{46CB9E39-A2F9-4F6B-81A7-54EA42968703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18" name="Straight Connector 748">
                    <a:extLst>
                      <a:ext uri="{FF2B5EF4-FFF2-40B4-BE49-F238E27FC236}">
                        <a16:creationId xmlns:a16="http://schemas.microsoft.com/office/drawing/2014/main" id="{C13232CB-28AF-4538-AA78-F97681E25D5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4" y="2846445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9" name="Straight Connector 749">
                    <a:extLst>
                      <a:ext uri="{FF2B5EF4-FFF2-40B4-BE49-F238E27FC236}">
                        <a16:creationId xmlns:a16="http://schemas.microsoft.com/office/drawing/2014/main" id="{DA190E67-33A2-4076-A14D-FC0C6CB8CA0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7" y="2938964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0" name="Group 730">
                  <a:extLst>
                    <a:ext uri="{FF2B5EF4-FFF2-40B4-BE49-F238E27FC236}">
                      <a16:creationId xmlns:a16="http://schemas.microsoft.com/office/drawing/2014/main" id="{8CABF638-E590-4EBC-B087-1697A370E3D7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16" name="Straight Connector 746">
                    <a:extLst>
                      <a:ext uri="{FF2B5EF4-FFF2-40B4-BE49-F238E27FC236}">
                        <a16:creationId xmlns:a16="http://schemas.microsoft.com/office/drawing/2014/main" id="{02C4AFDE-D30E-4BCE-82F1-4CCF63E7AB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3" y="284644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7" name="Straight Connector 747">
                    <a:extLst>
                      <a:ext uri="{FF2B5EF4-FFF2-40B4-BE49-F238E27FC236}">
                        <a16:creationId xmlns:a16="http://schemas.microsoft.com/office/drawing/2014/main" id="{8D39D1BD-8A7C-4496-8C78-0568F9DDC30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7" y="2938961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1" name="Group 731">
                  <a:extLst>
                    <a:ext uri="{FF2B5EF4-FFF2-40B4-BE49-F238E27FC236}">
                      <a16:creationId xmlns:a16="http://schemas.microsoft.com/office/drawing/2014/main" id="{5E685F3D-FB1D-4F63-BF99-8A1878DE083F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14" name="Straight Connector 744">
                    <a:extLst>
                      <a:ext uri="{FF2B5EF4-FFF2-40B4-BE49-F238E27FC236}">
                        <a16:creationId xmlns:a16="http://schemas.microsoft.com/office/drawing/2014/main" id="{09356073-DDB0-4180-AEB6-9943BED3BC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4" y="2846440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5" name="Straight Connector 745">
                    <a:extLst>
                      <a:ext uri="{FF2B5EF4-FFF2-40B4-BE49-F238E27FC236}">
                        <a16:creationId xmlns:a16="http://schemas.microsoft.com/office/drawing/2014/main" id="{A4565408-9992-4FF2-A9B6-A75D0A64465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08" y="2938959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2" name="Group 732">
                  <a:extLst>
                    <a:ext uri="{FF2B5EF4-FFF2-40B4-BE49-F238E27FC236}">
                      <a16:creationId xmlns:a16="http://schemas.microsoft.com/office/drawing/2014/main" id="{8353B824-9390-48EC-813D-13A8AE03ABE1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12" name="Straight Connector 742">
                    <a:extLst>
                      <a:ext uri="{FF2B5EF4-FFF2-40B4-BE49-F238E27FC236}">
                        <a16:creationId xmlns:a16="http://schemas.microsoft.com/office/drawing/2014/main" id="{D95563D5-7ACA-480B-896D-712B7F20A5D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4" y="2846437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3" name="Straight Connector 743">
                    <a:extLst>
                      <a:ext uri="{FF2B5EF4-FFF2-40B4-BE49-F238E27FC236}">
                        <a16:creationId xmlns:a16="http://schemas.microsoft.com/office/drawing/2014/main" id="{797D3558-6FCF-4723-B8FE-3E090D9A195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6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3" name="Group 733">
                  <a:extLst>
                    <a:ext uri="{FF2B5EF4-FFF2-40B4-BE49-F238E27FC236}">
                      <a16:creationId xmlns:a16="http://schemas.microsoft.com/office/drawing/2014/main" id="{8D396A72-F3B4-48AE-BE58-1D9978FD0553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10" name="Straight Connector 740">
                    <a:extLst>
                      <a:ext uri="{FF2B5EF4-FFF2-40B4-BE49-F238E27FC236}">
                        <a16:creationId xmlns:a16="http://schemas.microsoft.com/office/drawing/2014/main" id="{5FA89926-C640-411D-B067-AB36258D54E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3" y="2846434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1" name="Straight Connector 741">
                    <a:extLst>
                      <a:ext uri="{FF2B5EF4-FFF2-40B4-BE49-F238E27FC236}">
                        <a16:creationId xmlns:a16="http://schemas.microsoft.com/office/drawing/2014/main" id="{52611DAC-D480-46FB-AA11-11C6E410A98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3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4" name="Group 734">
                  <a:extLst>
                    <a:ext uri="{FF2B5EF4-FFF2-40B4-BE49-F238E27FC236}">
                      <a16:creationId xmlns:a16="http://schemas.microsoft.com/office/drawing/2014/main" id="{89194F4C-CDCE-410C-84B0-FC823ABD4A30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08" name="Straight Connector 738">
                    <a:extLst>
                      <a:ext uri="{FF2B5EF4-FFF2-40B4-BE49-F238E27FC236}">
                        <a16:creationId xmlns:a16="http://schemas.microsoft.com/office/drawing/2014/main" id="{FC05CD5C-8BD2-4443-AD91-0375EAF83CF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9" name="Straight Connector 739">
                    <a:extLst>
                      <a:ext uri="{FF2B5EF4-FFF2-40B4-BE49-F238E27FC236}">
                        <a16:creationId xmlns:a16="http://schemas.microsoft.com/office/drawing/2014/main" id="{6169AF2A-740C-44CB-B516-24D9E71212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5" name="Group 735">
                  <a:extLst>
                    <a:ext uri="{FF2B5EF4-FFF2-40B4-BE49-F238E27FC236}">
                      <a16:creationId xmlns:a16="http://schemas.microsoft.com/office/drawing/2014/main" id="{BAD56C09-60C9-4B95-ABD3-2083E345FEAD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906" name="Straight Connector 736">
                    <a:extLst>
                      <a:ext uri="{FF2B5EF4-FFF2-40B4-BE49-F238E27FC236}">
                        <a16:creationId xmlns:a16="http://schemas.microsoft.com/office/drawing/2014/main" id="{BBA74309-9BA1-405E-ADD9-D68F42BFC65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8" y="284642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7" name="Straight Connector 737">
                    <a:extLst>
                      <a:ext uri="{FF2B5EF4-FFF2-40B4-BE49-F238E27FC236}">
                        <a16:creationId xmlns:a16="http://schemas.microsoft.com/office/drawing/2014/main" id="{12CEC38B-3495-4331-A573-BFF4F4C127D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8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69" name="Group 699">
                <a:extLst>
                  <a:ext uri="{FF2B5EF4-FFF2-40B4-BE49-F238E27FC236}">
                    <a16:creationId xmlns:a16="http://schemas.microsoft.com/office/drawing/2014/main" id="{C1D7974F-E8F7-4D5A-A622-FA6A12D0B998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870" name="Group 700">
                  <a:extLst>
                    <a:ext uri="{FF2B5EF4-FFF2-40B4-BE49-F238E27FC236}">
                      <a16:creationId xmlns:a16="http://schemas.microsoft.com/office/drawing/2014/main" id="{8CDE49C6-8CBA-4B48-87AD-45483E4FE2A8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884" name="Rectangle 188">
                    <a:extLst>
                      <a:ext uri="{FF2B5EF4-FFF2-40B4-BE49-F238E27FC236}">
                        <a16:creationId xmlns:a16="http://schemas.microsoft.com/office/drawing/2014/main" id="{C4C8D800-3AE0-4D4E-974F-E5423A7E6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96368"/>
                    <a:ext cx="549881" cy="6429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5" name="AutoShape 189">
                    <a:extLst>
                      <a:ext uri="{FF2B5EF4-FFF2-40B4-BE49-F238E27FC236}">
                        <a16:creationId xmlns:a16="http://schemas.microsoft.com/office/drawing/2014/main" id="{21052504-6CE3-455A-B170-AD72674D19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21098"/>
                    <a:ext cx="675356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6" name="Freeform 190">
                    <a:extLst>
                      <a:ext uri="{FF2B5EF4-FFF2-40B4-BE49-F238E27FC236}">
                        <a16:creationId xmlns:a16="http://schemas.microsoft.com/office/drawing/2014/main" id="{4167E3B1-9D82-46DD-B777-F989876E52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3" y="2922667"/>
                    <a:ext cx="125476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7" name="Freeform 191">
                    <a:extLst>
                      <a:ext uri="{FF2B5EF4-FFF2-40B4-BE49-F238E27FC236}">
                        <a16:creationId xmlns:a16="http://schemas.microsoft.com/office/drawing/2014/main" id="{1DF9CA7B-D0B7-45E7-A277-0E6257D1F6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6" cy="4547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8" name="Freeform 192">
                    <a:extLst>
                      <a:ext uri="{FF2B5EF4-FFF2-40B4-BE49-F238E27FC236}">
                        <a16:creationId xmlns:a16="http://schemas.microsoft.com/office/drawing/2014/main" id="{77340DAC-35F1-4A5D-BF96-313C23D1CB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49" y="2933643"/>
                    <a:ext cx="302618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871" name="Straight Connector 701">
                  <a:extLst>
                    <a:ext uri="{FF2B5EF4-FFF2-40B4-BE49-F238E27FC236}">
                      <a16:creationId xmlns:a16="http://schemas.microsoft.com/office/drawing/2014/main" id="{24F7FDFB-D8FB-49ED-AEDB-EFB579502055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3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2" name="Straight Connector 702">
                  <a:extLst>
                    <a:ext uri="{FF2B5EF4-FFF2-40B4-BE49-F238E27FC236}">
                      <a16:creationId xmlns:a16="http://schemas.microsoft.com/office/drawing/2014/main" id="{6DA49FE1-8FAD-4070-8988-95118021CDFC}"/>
                    </a:ext>
                  </a:extLst>
                </p:cNvPr>
                <p:cNvCxnSpPr/>
                <p:nvPr/>
              </p:nvCxnSpPr>
              <p:spPr>
                <a:xfrm>
                  <a:off x="6875113" y="2304668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703">
                  <a:extLst>
                    <a:ext uri="{FF2B5EF4-FFF2-40B4-BE49-F238E27FC236}">
                      <a16:creationId xmlns:a16="http://schemas.microsoft.com/office/drawing/2014/main" id="{A66F5145-D610-4E43-B873-6DCB2076CA47}"/>
                    </a:ext>
                  </a:extLst>
                </p:cNvPr>
                <p:cNvCxnSpPr/>
                <p:nvPr/>
              </p:nvCxnSpPr>
              <p:spPr>
                <a:xfrm>
                  <a:off x="6871421" y="236896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" name="Straight Connector 704">
                  <a:extLst>
                    <a:ext uri="{FF2B5EF4-FFF2-40B4-BE49-F238E27FC236}">
                      <a16:creationId xmlns:a16="http://schemas.microsoft.com/office/drawing/2014/main" id="{E54B7C34-2959-43D3-B4F2-5D86DCF779E1}"/>
                    </a:ext>
                  </a:extLst>
                </p:cNvPr>
                <p:cNvCxnSpPr/>
                <p:nvPr/>
              </p:nvCxnSpPr>
              <p:spPr>
                <a:xfrm>
                  <a:off x="6871421" y="244423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705">
                  <a:extLst>
                    <a:ext uri="{FF2B5EF4-FFF2-40B4-BE49-F238E27FC236}">
                      <a16:creationId xmlns:a16="http://schemas.microsoft.com/office/drawing/2014/main" id="{A414AA44-749A-4DBA-9E04-1EF1AB75A414}"/>
                    </a:ext>
                  </a:extLst>
                </p:cNvPr>
                <p:cNvCxnSpPr/>
                <p:nvPr/>
              </p:nvCxnSpPr>
              <p:spPr>
                <a:xfrm>
                  <a:off x="6867732" y="2508525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706">
                  <a:extLst>
                    <a:ext uri="{FF2B5EF4-FFF2-40B4-BE49-F238E27FC236}">
                      <a16:creationId xmlns:a16="http://schemas.microsoft.com/office/drawing/2014/main" id="{3C7A6F38-D075-4803-B1DB-C2FEBA583C32}"/>
                    </a:ext>
                  </a:extLst>
                </p:cNvPr>
                <p:cNvCxnSpPr/>
                <p:nvPr/>
              </p:nvCxnSpPr>
              <p:spPr>
                <a:xfrm>
                  <a:off x="6864040" y="2569681"/>
                  <a:ext cx="140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707">
                  <a:extLst>
                    <a:ext uri="{FF2B5EF4-FFF2-40B4-BE49-F238E27FC236}">
                      <a16:creationId xmlns:a16="http://schemas.microsoft.com/office/drawing/2014/main" id="{AB26C5E4-542A-4CE2-8637-8223C191B4C5}"/>
                    </a:ext>
                  </a:extLst>
                </p:cNvPr>
                <p:cNvCxnSpPr/>
                <p:nvPr/>
              </p:nvCxnSpPr>
              <p:spPr>
                <a:xfrm>
                  <a:off x="6864040" y="263867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8" name="Straight Connector 708">
                  <a:extLst>
                    <a:ext uri="{FF2B5EF4-FFF2-40B4-BE49-F238E27FC236}">
                      <a16:creationId xmlns:a16="http://schemas.microsoft.com/office/drawing/2014/main" id="{B7165210-6348-4F62-A206-6975D6CB6827}"/>
                    </a:ext>
                  </a:extLst>
                </p:cNvPr>
                <p:cNvCxnSpPr/>
                <p:nvPr/>
              </p:nvCxnSpPr>
              <p:spPr>
                <a:xfrm>
                  <a:off x="6860351" y="270610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9" name="Straight Connector 709">
                  <a:extLst>
                    <a:ext uri="{FF2B5EF4-FFF2-40B4-BE49-F238E27FC236}">
                      <a16:creationId xmlns:a16="http://schemas.microsoft.com/office/drawing/2014/main" id="{844910BE-68DA-4BF1-9433-BFD82C818F0F}"/>
                    </a:ext>
                  </a:extLst>
                </p:cNvPr>
                <p:cNvCxnSpPr/>
                <p:nvPr/>
              </p:nvCxnSpPr>
              <p:spPr>
                <a:xfrm>
                  <a:off x="6867732" y="277510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710">
                  <a:extLst>
                    <a:ext uri="{FF2B5EF4-FFF2-40B4-BE49-F238E27FC236}">
                      <a16:creationId xmlns:a16="http://schemas.microsoft.com/office/drawing/2014/main" id="{58049841-C459-4E21-933B-A5B0F0686A94}"/>
                    </a:ext>
                  </a:extLst>
                </p:cNvPr>
                <p:cNvCxnSpPr/>
                <p:nvPr/>
              </p:nvCxnSpPr>
              <p:spPr>
                <a:xfrm>
                  <a:off x="6871421" y="2842536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711">
                  <a:extLst>
                    <a:ext uri="{FF2B5EF4-FFF2-40B4-BE49-F238E27FC236}">
                      <a16:creationId xmlns:a16="http://schemas.microsoft.com/office/drawing/2014/main" id="{3AA87F64-ADBF-47D1-A9A2-79F68D03682B}"/>
                    </a:ext>
                  </a:extLst>
                </p:cNvPr>
                <p:cNvCxnSpPr/>
                <p:nvPr/>
              </p:nvCxnSpPr>
              <p:spPr>
                <a:xfrm>
                  <a:off x="6871421" y="2911533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712">
                  <a:extLst>
                    <a:ext uri="{FF2B5EF4-FFF2-40B4-BE49-F238E27FC236}">
                      <a16:creationId xmlns:a16="http://schemas.microsoft.com/office/drawing/2014/main" id="{729E2BB7-B506-408A-8287-EB9219E947B1}"/>
                    </a:ext>
                  </a:extLst>
                </p:cNvPr>
                <p:cNvCxnSpPr/>
                <p:nvPr/>
              </p:nvCxnSpPr>
              <p:spPr>
                <a:xfrm>
                  <a:off x="6875113" y="297582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713">
                  <a:extLst>
                    <a:ext uri="{FF2B5EF4-FFF2-40B4-BE49-F238E27FC236}">
                      <a16:creationId xmlns:a16="http://schemas.microsoft.com/office/drawing/2014/main" id="{97D6CE8B-436C-4226-81C2-ABAE33DEDBD4}"/>
                    </a:ext>
                  </a:extLst>
                </p:cNvPr>
                <p:cNvCxnSpPr/>
                <p:nvPr/>
              </p:nvCxnSpPr>
              <p:spPr>
                <a:xfrm flipH="1">
                  <a:off x="6875113" y="2132174"/>
                  <a:ext cx="1365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756">
              <a:extLst>
                <a:ext uri="{FF2B5EF4-FFF2-40B4-BE49-F238E27FC236}">
                  <a16:creationId xmlns:a16="http://schemas.microsoft.com/office/drawing/2014/main" id="{445C9BE9-33EC-4F5A-922E-F62A86C3A560}"/>
                </a:ext>
              </a:extLst>
            </p:cNvPr>
            <p:cNvGrpSpPr/>
            <p:nvPr/>
          </p:nvGrpSpPr>
          <p:grpSpPr bwMode="auto">
            <a:xfrm>
              <a:off x="1708150" y="5172075"/>
              <a:ext cx="331788" cy="1030288"/>
              <a:chOff x="6240352" y="2055335"/>
              <a:chExt cx="771307" cy="1017716"/>
            </a:xfrm>
          </p:grpSpPr>
          <p:grpSp>
            <p:nvGrpSpPr>
              <p:cNvPr id="810" name="Group 757">
                <a:extLst>
                  <a:ext uri="{FF2B5EF4-FFF2-40B4-BE49-F238E27FC236}">
                    <a16:creationId xmlns:a16="http://schemas.microsoft.com/office/drawing/2014/main" id="{EF97ED79-0EEE-4C3C-BC57-6FD4684C5707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831" name="Rectangle 778">
                  <a:extLst>
                    <a:ext uri="{FF2B5EF4-FFF2-40B4-BE49-F238E27FC236}">
                      <a16:creationId xmlns:a16="http://schemas.microsoft.com/office/drawing/2014/main" id="{1BA93577-0B07-4F12-A5DA-33C498070AB7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8" cy="74172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832" name="Straight Connector 779">
                  <a:extLst>
                    <a:ext uri="{FF2B5EF4-FFF2-40B4-BE49-F238E27FC236}">
                      <a16:creationId xmlns:a16="http://schemas.microsoft.com/office/drawing/2014/main" id="{B7C978FE-41F1-497E-A697-4B2E1F0AE1DD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3" name="Rectangle 780">
                  <a:extLst>
                    <a:ext uri="{FF2B5EF4-FFF2-40B4-BE49-F238E27FC236}">
                      <a16:creationId xmlns:a16="http://schemas.microsoft.com/office/drawing/2014/main" id="{250461D8-7A07-412D-9360-4FAB85F62045}"/>
                    </a:ext>
                  </a:extLst>
                </p:cNvPr>
                <p:cNvSpPr/>
                <p:nvPr/>
              </p:nvSpPr>
              <p:spPr>
                <a:xfrm>
                  <a:off x="6476572" y="3071930"/>
                  <a:ext cx="131304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834" name="Straight Connector 781">
                  <a:extLst>
                    <a:ext uri="{FF2B5EF4-FFF2-40B4-BE49-F238E27FC236}">
                      <a16:creationId xmlns:a16="http://schemas.microsoft.com/office/drawing/2014/main" id="{DEBC37F0-9312-4755-9237-4F0919A2308C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5" name="Rectangle 782">
                  <a:extLst>
                    <a:ext uri="{FF2B5EF4-FFF2-40B4-BE49-F238E27FC236}">
                      <a16:creationId xmlns:a16="http://schemas.microsoft.com/office/drawing/2014/main" id="{998C2734-C48C-4DC2-8078-7652ADB96D53}"/>
                    </a:ext>
                  </a:extLst>
                </p:cNvPr>
                <p:cNvSpPr/>
                <p:nvPr/>
              </p:nvSpPr>
              <p:spPr>
                <a:xfrm>
                  <a:off x="6816769" y="3703885"/>
                  <a:ext cx="131304" cy="1144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836" name="Rectangle 783">
                  <a:extLst>
                    <a:ext uri="{FF2B5EF4-FFF2-40B4-BE49-F238E27FC236}">
                      <a16:creationId xmlns:a16="http://schemas.microsoft.com/office/drawing/2014/main" id="{203D0752-7397-4003-A5A5-4A246515DE55}"/>
                    </a:ext>
                  </a:extLst>
                </p:cNvPr>
                <p:cNvSpPr/>
                <p:nvPr/>
              </p:nvSpPr>
              <p:spPr>
                <a:xfrm>
                  <a:off x="6404951" y="3158176"/>
                  <a:ext cx="444643" cy="7417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837" name="Straight Connector 784">
                  <a:extLst>
                    <a:ext uri="{FF2B5EF4-FFF2-40B4-BE49-F238E27FC236}">
                      <a16:creationId xmlns:a16="http://schemas.microsoft.com/office/drawing/2014/main" id="{A282192B-076A-46DD-84BA-B51597197068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38" name="Group 785">
                  <a:extLst>
                    <a:ext uri="{FF2B5EF4-FFF2-40B4-BE49-F238E27FC236}">
                      <a16:creationId xmlns:a16="http://schemas.microsoft.com/office/drawing/2014/main" id="{61DDAFC1-4C0B-4757-BCB1-36BDD0F6B8C1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66" name="Straight Connector 813">
                    <a:extLst>
                      <a:ext uri="{FF2B5EF4-FFF2-40B4-BE49-F238E27FC236}">
                        <a16:creationId xmlns:a16="http://schemas.microsoft.com/office/drawing/2014/main" id="{CEE1F0F3-3EF0-46BC-A7DD-9B87C6E283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7" name="Straight Connector 814">
                    <a:extLst>
                      <a:ext uri="{FF2B5EF4-FFF2-40B4-BE49-F238E27FC236}">
                        <a16:creationId xmlns:a16="http://schemas.microsoft.com/office/drawing/2014/main" id="{F1CE4100-CB59-4F2E-8050-502DEBEDF1D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9" y="2938972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9" name="Group 786">
                  <a:extLst>
                    <a:ext uri="{FF2B5EF4-FFF2-40B4-BE49-F238E27FC236}">
                      <a16:creationId xmlns:a16="http://schemas.microsoft.com/office/drawing/2014/main" id="{A0596B9F-C38C-4367-B99E-B0F3445EB36F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64" name="Straight Connector 811">
                    <a:extLst>
                      <a:ext uri="{FF2B5EF4-FFF2-40B4-BE49-F238E27FC236}">
                        <a16:creationId xmlns:a16="http://schemas.microsoft.com/office/drawing/2014/main" id="{D32A6A36-A009-4B92-A627-D8E3D96200B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7" y="284644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5" name="Straight Connector 812">
                    <a:extLst>
                      <a:ext uri="{FF2B5EF4-FFF2-40B4-BE49-F238E27FC236}">
                        <a16:creationId xmlns:a16="http://schemas.microsoft.com/office/drawing/2014/main" id="{872F921A-4325-4BCA-9B1C-F600E4FF9D1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9" y="2938969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0" name="Group 787">
                  <a:extLst>
                    <a:ext uri="{FF2B5EF4-FFF2-40B4-BE49-F238E27FC236}">
                      <a16:creationId xmlns:a16="http://schemas.microsoft.com/office/drawing/2014/main" id="{C1AB8C4E-976B-4E09-B131-07861C3683BC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62" name="Straight Connector 809">
                    <a:extLst>
                      <a:ext uri="{FF2B5EF4-FFF2-40B4-BE49-F238E27FC236}">
                        <a16:creationId xmlns:a16="http://schemas.microsoft.com/office/drawing/2014/main" id="{B729A9DB-925E-4E1B-833E-6F11C10DD68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3" y="2846446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3" name="Straight Connector 810">
                    <a:extLst>
                      <a:ext uri="{FF2B5EF4-FFF2-40B4-BE49-F238E27FC236}">
                        <a16:creationId xmlns:a16="http://schemas.microsoft.com/office/drawing/2014/main" id="{58F6A49F-3E74-4861-9336-71B0CF2C721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70" y="2938966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1" name="Group 788">
                  <a:extLst>
                    <a:ext uri="{FF2B5EF4-FFF2-40B4-BE49-F238E27FC236}">
                      <a16:creationId xmlns:a16="http://schemas.microsoft.com/office/drawing/2014/main" id="{DC77B1F8-FB2D-423F-843C-7359C2302F10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60" name="Straight Connector 807">
                    <a:extLst>
                      <a:ext uri="{FF2B5EF4-FFF2-40B4-BE49-F238E27FC236}">
                        <a16:creationId xmlns:a16="http://schemas.microsoft.com/office/drawing/2014/main" id="{3E6A389E-CCF6-46EB-8342-FD94D907351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2" y="2846445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1" name="Straight Connector 808">
                    <a:extLst>
                      <a:ext uri="{FF2B5EF4-FFF2-40B4-BE49-F238E27FC236}">
                        <a16:creationId xmlns:a16="http://schemas.microsoft.com/office/drawing/2014/main" id="{D2CE0954-F1EC-460E-A352-0BA8088A8A8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9" y="2938964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2" name="Group 789">
                  <a:extLst>
                    <a:ext uri="{FF2B5EF4-FFF2-40B4-BE49-F238E27FC236}">
                      <a16:creationId xmlns:a16="http://schemas.microsoft.com/office/drawing/2014/main" id="{A122FEEF-97CD-4A5A-9595-BBD437D04069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58" name="Straight Connector 805">
                    <a:extLst>
                      <a:ext uri="{FF2B5EF4-FFF2-40B4-BE49-F238E27FC236}">
                        <a16:creationId xmlns:a16="http://schemas.microsoft.com/office/drawing/2014/main" id="{C1FB2246-AA78-413E-94C6-F52646C8AF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2" y="284644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9" name="Straight Connector 806">
                    <a:extLst>
                      <a:ext uri="{FF2B5EF4-FFF2-40B4-BE49-F238E27FC236}">
                        <a16:creationId xmlns:a16="http://schemas.microsoft.com/office/drawing/2014/main" id="{65E8B5A9-2D1F-420B-834D-F7FBAD1966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9" y="2938961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3" name="Group 790">
                  <a:extLst>
                    <a:ext uri="{FF2B5EF4-FFF2-40B4-BE49-F238E27FC236}">
                      <a16:creationId xmlns:a16="http://schemas.microsoft.com/office/drawing/2014/main" id="{ED24D9C4-7D34-4237-BBCF-C387A83568A3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56" name="Straight Connector 803">
                    <a:extLst>
                      <a:ext uri="{FF2B5EF4-FFF2-40B4-BE49-F238E27FC236}">
                        <a16:creationId xmlns:a16="http://schemas.microsoft.com/office/drawing/2014/main" id="{0C0516E2-752E-4FB2-94AA-5B5B44A56FE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3" y="2846440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7" name="Straight Connector 804">
                    <a:extLst>
                      <a:ext uri="{FF2B5EF4-FFF2-40B4-BE49-F238E27FC236}">
                        <a16:creationId xmlns:a16="http://schemas.microsoft.com/office/drawing/2014/main" id="{ECED2F45-AF08-4363-A3BA-08CE53F7AA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10" y="2938959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4" name="Group 791">
                  <a:extLst>
                    <a:ext uri="{FF2B5EF4-FFF2-40B4-BE49-F238E27FC236}">
                      <a16:creationId xmlns:a16="http://schemas.microsoft.com/office/drawing/2014/main" id="{247449FC-5F03-440B-8347-F535D52746F0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54" name="Straight Connector 801">
                    <a:extLst>
                      <a:ext uri="{FF2B5EF4-FFF2-40B4-BE49-F238E27FC236}">
                        <a16:creationId xmlns:a16="http://schemas.microsoft.com/office/drawing/2014/main" id="{3FE18190-C6C2-4A6B-8D57-B5C6F20F1D1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2" y="2846437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5" name="Straight Connector 802">
                    <a:extLst>
                      <a:ext uri="{FF2B5EF4-FFF2-40B4-BE49-F238E27FC236}">
                        <a16:creationId xmlns:a16="http://schemas.microsoft.com/office/drawing/2014/main" id="{7B476A3A-AA54-48EF-B623-79F93595EAD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6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5" name="Group 792">
                  <a:extLst>
                    <a:ext uri="{FF2B5EF4-FFF2-40B4-BE49-F238E27FC236}">
                      <a16:creationId xmlns:a16="http://schemas.microsoft.com/office/drawing/2014/main" id="{E6E78560-4428-4D9B-9501-801E9E1B90AE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52" name="Straight Connector 799">
                    <a:extLst>
                      <a:ext uri="{FF2B5EF4-FFF2-40B4-BE49-F238E27FC236}">
                        <a16:creationId xmlns:a16="http://schemas.microsoft.com/office/drawing/2014/main" id="{5005E547-CC8C-4522-937E-AA11357CF3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1" y="2846434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3" name="Straight Connector 800">
                    <a:extLst>
                      <a:ext uri="{FF2B5EF4-FFF2-40B4-BE49-F238E27FC236}">
                        <a16:creationId xmlns:a16="http://schemas.microsoft.com/office/drawing/2014/main" id="{D9515036-8B47-438B-A7AB-99D0B754D65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3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6" name="Group 793">
                  <a:extLst>
                    <a:ext uri="{FF2B5EF4-FFF2-40B4-BE49-F238E27FC236}">
                      <a16:creationId xmlns:a16="http://schemas.microsoft.com/office/drawing/2014/main" id="{4FF9F70B-458C-4E17-BB94-E70874FA36A5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50" name="Straight Connector 797">
                    <a:extLst>
                      <a:ext uri="{FF2B5EF4-FFF2-40B4-BE49-F238E27FC236}">
                        <a16:creationId xmlns:a16="http://schemas.microsoft.com/office/drawing/2014/main" id="{B194FAEA-F457-4F9C-A406-1D52BE57AA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1" name="Straight Connector 798">
                    <a:extLst>
                      <a:ext uri="{FF2B5EF4-FFF2-40B4-BE49-F238E27FC236}">
                        <a16:creationId xmlns:a16="http://schemas.microsoft.com/office/drawing/2014/main" id="{BA688CCF-1856-4DB7-A8C7-AC587690031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7" name="Group 794">
                  <a:extLst>
                    <a:ext uri="{FF2B5EF4-FFF2-40B4-BE49-F238E27FC236}">
                      <a16:creationId xmlns:a16="http://schemas.microsoft.com/office/drawing/2014/main" id="{3032CC14-D10C-4164-A336-CD10C6DF5D12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48" name="Straight Connector 795">
                    <a:extLst>
                      <a:ext uri="{FF2B5EF4-FFF2-40B4-BE49-F238E27FC236}">
                        <a16:creationId xmlns:a16="http://schemas.microsoft.com/office/drawing/2014/main" id="{BB496182-71AE-403E-996C-F480828CCEF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9" y="284642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9" name="Straight Connector 796">
                    <a:extLst>
                      <a:ext uri="{FF2B5EF4-FFF2-40B4-BE49-F238E27FC236}">
                        <a16:creationId xmlns:a16="http://schemas.microsoft.com/office/drawing/2014/main" id="{03EFFC7A-9637-4F9D-A4EB-E3808BBF2F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8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11" name="Group 758">
                <a:extLst>
                  <a:ext uri="{FF2B5EF4-FFF2-40B4-BE49-F238E27FC236}">
                    <a16:creationId xmlns:a16="http://schemas.microsoft.com/office/drawing/2014/main" id="{6A6F55CC-5D16-41A3-9A6A-C63BD0F9DE20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812" name="Group 759">
                  <a:extLst>
                    <a:ext uri="{FF2B5EF4-FFF2-40B4-BE49-F238E27FC236}">
                      <a16:creationId xmlns:a16="http://schemas.microsoft.com/office/drawing/2014/main" id="{91924DF3-C6E8-4B66-95AB-7CA9C17A7E07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826" name="Rectangle 188">
                    <a:extLst>
                      <a:ext uri="{FF2B5EF4-FFF2-40B4-BE49-F238E27FC236}">
                        <a16:creationId xmlns:a16="http://schemas.microsoft.com/office/drawing/2014/main" id="{3BB9BBB1-8F03-425D-867C-7C35AC7D5E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96368"/>
                    <a:ext cx="549876" cy="6429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7" name="AutoShape 189">
                    <a:extLst>
                      <a:ext uri="{FF2B5EF4-FFF2-40B4-BE49-F238E27FC236}">
                        <a16:creationId xmlns:a16="http://schemas.microsoft.com/office/drawing/2014/main" id="{8ED8E68E-2F38-46E0-97B3-6BBBDDF4D1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21098"/>
                    <a:ext cx="675352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8" name="Freeform 190">
                    <a:extLst>
                      <a:ext uri="{FF2B5EF4-FFF2-40B4-BE49-F238E27FC236}">
                        <a16:creationId xmlns:a16="http://schemas.microsoft.com/office/drawing/2014/main" id="{68483DF9-3A9D-4CC1-B716-862B8887B8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4" y="2922667"/>
                    <a:ext cx="125475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Freeform 191">
                    <a:extLst>
                      <a:ext uri="{FF2B5EF4-FFF2-40B4-BE49-F238E27FC236}">
                        <a16:creationId xmlns:a16="http://schemas.microsoft.com/office/drawing/2014/main" id="{63052ADC-B2D5-4EB0-88F5-D70662F056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4" cy="4547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0" name="Freeform 192">
                    <a:extLst>
                      <a:ext uri="{FF2B5EF4-FFF2-40B4-BE49-F238E27FC236}">
                        <a16:creationId xmlns:a16="http://schemas.microsoft.com/office/drawing/2014/main" id="{6BFFEA28-AD2B-4B24-8287-46D8FDE02B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51" y="2933643"/>
                    <a:ext cx="302617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813" name="Straight Connector 760">
                  <a:extLst>
                    <a:ext uri="{FF2B5EF4-FFF2-40B4-BE49-F238E27FC236}">
                      <a16:creationId xmlns:a16="http://schemas.microsoft.com/office/drawing/2014/main" id="{2B907D96-D26E-4CA2-9DBF-2942C13C3AEF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0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761">
                  <a:extLst>
                    <a:ext uri="{FF2B5EF4-FFF2-40B4-BE49-F238E27FC236}">
                      <a16:creationId xmlns:a16="http://schemas.microsoft.com/office/drawing/2014/main" id="{544C1DD4-6117-42D1-9F37-63A43D7F8627}"/>
                    </a:ext>
                  </a:extLst>
                </p:cNvPr>
                <p:cNvCxnSpPr/>
                <p:nvPr/>
              </p:nvCxnSpPr>
              <p:spPr>
                <a:xfrm>
                  <a:off x="6875111" y="2304668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762">
                  <a:extLst>
                    <a:ext uri="{FF2B5EF4-FFF2-40B4-BE49-F238E27FC236}">
                      <a16:creationId xmlns:a16="http://schemas.microsoft.com/office/drawing/2014/main" id="{F0733AA5-05E1-44A4-BEDE-95609E414AC5}"/>
                    </a:ext>
                  </a:extLst>
                </p:cNvPr>
                <p:cNvCxnSpPr/>
                <p:nvPr/>
              </p:nvCxnSpPr>
              <p:spPr>
                <a:xfrm>
                  <a:off x="6871422" y="236896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763">
                  <a:extLst>
                    <a:ext uri="{FF2B5EF4-FFF2-40B4-BE49-F238E27FC236}">
                      <a16:creationId xmlns:a16="http://schemas.microsoft.com/office/drawing/2014/main" id="{2835371B-EDFE-43D1-9E22-AB1737312711}"/>
                    </a:ext>
                  </a:extLst>
                </p:cNvPr>
                <p:cNvCxnSpPr/>
                <p:nvPr/>
              </p:nvCxnSpPr>
              <p:spPr>
                <a:xfrm>
                  <a:off x="6871422" y="244423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764">
                  <a:extLst>
                    <a:ext uri="{FF2B5EF4-FFF2-40B4-BE49-F238E27FC236}">
                      <a16:creationId xmlns:a16="http://schemas.microsoft.com/office/drawing/2014/main" id="{9E052972-EF71-4FFB-A066-BF6544099143}"/>
                    </a:ext>
                  </a:extLst>
                </p:cNvPr>
                <p:cNvCxnSpPr/>
                <p:nvPr/>
              </p:nvCxnSpPr>
              <p:spPr>
                <a:xfrm>
                  <a:off x="6867730" y="2508525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765">
                  <a:extLst>
                    <a:ext uri="{FF2B5EF4-FFF2-40B4-BE49-F238E27FC236}">
                      <a16:creationId xmlns:a16="http://schemas.microsoft.com/office/drawing/2014/main" id="{9C5972AE-8766-4092-8CB2-9E1D906C1565}"/>
                    </a:ext>
                  </a:extLst>
                </p:cNvPr>
                <p:cNvCxnSpPr/>
                <p:nvPr/>
              </p:nvCxnSpPr>
              <p:spPr>
                <a:xfrm>
                  <a:off x="6864041" y="2569681"/>
                  <a:ext cx="1402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766">
                  <a:extLst>
                    <a:ext uri="{FF2B5EF4-FFF2-40B4-BE49-F238E27FC236}">
                      <a16:creationId xmlns:a16="http://schemas.microsoft.com/office/drawing/2014/main" id="{6CA405CC-5BDF-4FA8-AE3D-291B4A0E2AC3}"/>
                    </a:ext>
                  </a:extLst>
                </p:cNvPr>
                <p:cNvCxnSpPr/>
                <p:nvPr/>
              </p:nvCxnSpPr>
              <p:spPr>
                <a:xfrm>
                  <a:off x="6864041" y="263867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767">
                  <a:extLst>
                    <a:ext uri="{FF2B5EF4-FFF2-40B4-BE49-F238E27FC236}">
                      <a16:creationId xmlns:a16="http://schemas.microsoft.com/office/drawing/2014/main" id="{FE44F142-7277-4760-8CE9-6797EAF183A5}"/>
                    </a:ext>
                  </a:extLst>
                </p:cNvPr>
                <p:cNvCxnSpPr/>
                <p:nvPr/>
              </p:nvCxnSpPr>
              <p:spPr>
                <a:xfrm>
                  <a:off x="6860349" y="270610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768">
                  <a:extLst>
                    <a:ext uri="{FF2B5EF4-FFF2-40B4-BE49-F238E27FC236}">
                      <a16:creationId xmlns:a16="http://schemas.microsoft.com/office/drawing/2014/main" id="{076E2034-A86F-4B3C-8228-750BEF43AEB9}"/>
                    </a:ext>
                  </a:extLst>
                </p:cNvPr>
                <p:cNvCxnSpPr/>
                <p:nvPr/>
              </p:nvCxnSpPr>
              <p:spPr>
                <a:xfrm>
                  <a:off x="6867730" y="277510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769">
                  <a:extLst>
                    <a:ext uri="{FF2B5EF4-FFF2-40B4-BE49-F238E27FC236}">
                      <a16:creationId xmlns:a16="http://schemas.microsoft.com/office/drawing/2014/main" id="{C2EAA82D-8EC1-4B4F-A683-0BF60BEC330B}"/>
                    </a:ext>
                  </a:extLst>
                </p:cNvPr>
                <p:cNvCxnSpPr/>
                <p:nvPr/>
              </p:nvCxnSpPr>
              <p:spPr>
                <a:xfrm>
                  <a:off x="6871422" y="2842536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770">
                  <a:extLst>
                    <a:ext uri="{FF2B5EF4-FFF2-40B4-BE49-F238E27FC236}">
                      <a16:creationId xmlns:a16="http://schemas.microsoft.com/office/drawing/2014/main" id="{8D477C6B-6D02-4232-BC30-7F0B4FE3E2D9}"/>
                    </a:ext>
                  </a:extLst>
                </p:cNvPr>
                <p:cNvCxnSpPr/>
                <p:nvPr/>
              </p:nvCxnSpPr>
              <p:spPr>
                <a:xfrm>
                  <a:off x="6871422" y="2911533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771">
                  <a:extLst>
                    <a:ext uri="{FF2B5EF4-FFF2-40B4-BE49-F238E27FC236}">
                      <a16:creationId xmlns:a16="http://schemas.microsoft.com/office/drawing/2014/main" id="{DCC0827C-7C64-446C-8417-15EB577FE8B5}"/>
                    </a:ext>
                  </a:extLst>
                </p:cNvPr>
                <p:cNvCxnSpPr/>
                <p:nvPr/>
              </p:nvCxnSpPr>
              <p:spPr>
                <a:xfrm>
                  <a:off x="6875111" y="297582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772">
                  <a:extLst>
                    <a:ext uri="{FF2B5EF4-FFF2-40B4-BE49-F238E27FC236}">
                      <a16:creationId xmlns:a16="http://schemas.microsoft.com/office/drawing/2014/main" id="{DE3DE17A-B6DA-462A-AFE6-45F1F7D47410}"/>
                    </a:ext>
                  </a:extLst>
                </p:cNvPr>
                <p:cNvCxnSpPr/>
                <p:nvPr/>
              </p:nvCxnSpPr>
              <p:spPr>
                <a:xfrm flipH="1">
                  <a:off x="6875111" y="2132174"/>
                  <a:ext cx="136548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0" name="Straight Connector 817">
              <a:extLst>
                <a:ext uri="{FF2B5EF4-FFF2-40B4-BE49-F238E27FC236}">
                  <a16:creationId xmlns:a16="http://schemas.microsoft.com/office/drawing/2014/main" id="{4C457F0C-7FC8-407F-B3BB-3FA688745A00}"/>
                </a:ext>
              </a:extLst>
            </p:cNvPr>
            <p:cNvCxnSpPr/>
            <p:nvPr/>
          </p:nvCxnSpPr>
          <p:spPr>
            <a:xfrm flipH="1">
              <a:off x="2398713" y="4676775"/>
              <a:ext cx="357187" cy="496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818">
              <a:extLst>
                <a:ext uri="{FF2B5EF4-FFF2-40B4-BE49-F238E27FC236}">
                  <a16:creationId xmlns:a16="http://schemas.microsoft.com/office/drawing/2014/main" id="{030990EB-D469-4067-9F9D-2EF839A2E5DD}"/>
                </a:ext>
              </a:extLst>
            </p:cNvPr>
            <p:cNvCxnSpPr>
              <a:stCxn id="104" idx="2"/>
            </p:cNvCxnSpPr>
            <p:nvPr/>
          </p:nvCxnSpPr>
          <p:spPr>
            <a:xfrm flipH="1">
              <a:off x="2703513" y="4892675"/>
              <a:ext cx="203200" cy="485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819">
              <a:extLst>
                <a:ext uri="{FF2B5EF4-FFF2-40B4-BE49-F238E27FC236}">
                  <a16:creationId xmlns:a16="http://schemas.microsoft.com/office/drawing/2014/main" id="{25EB52A9-051B-4929-AC2C-7C55BCA4D6DF}"/>
                </a:ext>
              </a:extLst>
            </p:cNvPr>
            <p:cNvCxnSpPr/>
            <p:nvPr/>
          </p:nvCxnSpPr>
          <p:spPr>
            <a:xfrm>
              <a:off x="3021013" y="4692650"/>
              <a:ext cx="57150" cy="490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820">
              <a:extLst>
                <a:ext uri="{FF2B5EF4-FFF2-40B4-BE49-F238E27FC236}">
                  <a16:creationId xmlns:a16="http://schemas.microsoft.com/office/drawing/2014/main" id="{CD5FAF2F-E56A-4423-BC4F-A3B8C9E5E4C2}"/>
                </a:ext>
              </a:extLst>
            </p:cNvPr>
            <p:cNvCxnSpPr>
              <a:endCxn id="595" idx="0"/>
            </p:cNvCxnSpPr>
            <p:nvPr/>
          </p:nvCxnSpPr>
          <p:spPr>
            <a:xfrm>
              <a:off x="3160713" y="4716463"/>
              <a:ext cx="274637" cy="457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821">
              <a:extLst>
                <a:ext uri="{FF2B5EF4-FFF2-40B4-BE49-F238E27FC236}">
                  <a16:creationId xmlns:a16="http://schemas.microsoft.com/office/drawing/2014/main" id="{C9439448-C137-4409-B107-15D82B5AD53A}"/>
                </a:ext>
              </a:extLst>
            </p:cNvPr>
            <p:cNvGrpSpPr/>
            <p:nvPr/>
          </p:nvGrpSpPr>
          <p:grpSpPr bwMode="auto">
            <a:xfrm>
              <a:off x="2133600" y="5173663"/>
              <a:ext cx="331788" cy="1030287"/>
              <a:chOff x="6240352" y="2055335"/>
              <a:chExt cx="771307" cy="1017716"/>
            </a:xfrm>
          </p:grpSpPr>
          <p:grpSp>
            <p:nvGrpSpPr>
              <p:cNvPr id="752" name="Group 999">
                <a:extLst>
                  <a:ext uri="{FF2B5EF4-FFF2-40B4-BE49-F238E27FC236}">
                    <a16:creationId xmlns:a16="http://schemas.microsoft.com/office/drawing/2014/main" id="{A8043E19-2A23-4CF8-B4CA-7B4464BDB75B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773" name="Rectangle 1020">
                  <a:extLst>
                    <a:ext uri="{FF2B5EF4-FFF2-40B4-BE49-F238E27FC236}">
                      <a16:creationId xmlns:a16="http://schemas.microsoft.com/office/drawing/2014/main" id="{5373463C-A1AF-4C0E-86E1-4D43D65F738F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8" cy="74172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774" name="Straight Connector 1021">
                  <a:extLst>
                    <a:ext uri="{FF2B5EF4-FFF2-40B4-BE49-F238E27FC236}">
                      <a16:creationId xmlns:a16="http://schemas.microsoft.com/office/drawing/2014/main" id="{1E1EC46A-0D44-4E58-B9AC-22AB71E14852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5" name="Rectangle 1022">
                  <a:extLst>
                    <a:ext uri="{FF2B5EF4-FFF2-40B4-BE49-F238E27FC236}">
                      <a16:creationId xmlns:a16="http://schemas.microsoft.com/office/drawing/2014/main" id="{B7062408-3E06-4E53-A8DA-FC2573F06E46}"/>
                    </a:ext>
                  </a:extLst>
                </p:cNvPr>
                <p:cNvSpPr/>
                <p:nvPr/>
              </p:nvSpPr>
              <p:spPr>
                <a:xfrm>
                  <a:off x="6476572" y="3071930"/>
                  <a:ext cx="131304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776" name="Straight Connector 1023">
                  <a:extLst>
                    <a:ext uri="{FF2B5EF4-FFF2-40B4-BE49-F238E27FC236}">
                      <a16:creationId xmlns:a16="http://schemas.microsoft.com/office/drawing/2014/main" id="{EF0586B4-57AF-4ACA-A5DB-E1B7F637EB29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7" name="Rectangle 1024">
                  <a:extLst>
                    <a:ext uri="{FF2B5EF4-FFF2-40B4-BE49-F238E27FC236}">
                      <a16:creationId xmlns:a16="http://schemas.microsoft.com/office/drawing/2014/main" id="{FE52E9EF-E083-4146-81DD-42AF030026D7}"/>
                    </a:ext>
                  </a:extLst>
                </p:cNvPr>
                <p:cNvSpPr/>
                <p:nvPr/>
              </p:nvSpPr>
              <p:spPr>
                <a:xfrm>
                  <a:off x="6816769" y="3703886"/>
                  <a:ext cx="131304" cy="114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78" name="Rectangle 1025">
                  <a:extLst>
                    <a:ext uri="{FF2B5EF4-FFF2-40B4-BE49-F238E27FC236}">
                      <a16:creationId xmlns:a16="http://schemas.microsoft.com/office/drawing/2014/main" id="{7B24D46A-28BA-40FD-9A34-C404E6F54D7F}"/>
                    </a:ext>
                  </a:extLst>
                </p:cNvPr>
                <p:cNvSpPr/>
                <p:nvPr/>
              </p:nvSpPr>
              <p:spPr>
                <a:xfrm>
                  <a:off x="6404951" y="3158177"/>
                  <a:ext cx="444643" cy="7417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779" name="Straight Connector 1026">
                  <a:extLst>
                    <a:ext uri="{FF2B5EF4-FFF2-40B4-BE49-F238E27FC236}">
                      <a16:creationId xmlns:a16="http://schemas.microsoft.com/office/drawing/2014/main" id="{F64FB760-972A-4FB8-8F98-3C22ABCE2E99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0" name="Group 1027">
                  <a:extLst>
                    <a:ext uri="{FF2B5EF4-FFF2-40B4-BE49-F238E27FC236}">
                      <a16:creationId xmlns:a16="http://schemas.microsoft.com/office/drawing/2014/main" id="{2B45F591-E0C0-435C-BA32-10CF6640800D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08" name="Straight Connector 1055">
                    <a:extLst>
                      <a:ext uri="{FF2B5EF4-FFF2-40B4-BE49-F238E27FC236}">
                        <a16:creationId xmlns:a16="http://schemas.microsoft.com/office/drawing/2014/main" id="{10BA3808-6D9C-497A-B784-29EA8A2EFC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9" name="Straight Connector 1056">
                    <a:extLst>
                      <a:ext uri="{FF2B5EF4-FFF2-40B4-BE49-F238E27FC236}">
                        <a16:creationId xmlns:a16="http://schemas.microsoft.com/office/drawing/2014/main" id="{E565489E-162E-4DB8-8E7A-52D5566E08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9" y="2938973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1" name="Group 1028">
                  <a:extLst>
                    <a:ext uri="{FF2B5EF4-FFF2-40B4-BE49-F238E27FC236}">
                      <a16:creationId xmlns:a16="http://schemas.microsoft.com/office/drawing/2014/main" id="{D078F1B3-CDA2-413C-9A06-6978118610D3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06" name="Straight Connector 1053">
                    <a:extLst>
                      <a:ext uri="{FF2B5EF4-FFF2-40B4-BE49-F238E27FC236}">
                        <a16:creationId xmlns:a16="http://schemas.microsoft.com/office/drawing/2014/main" id="{095E3347-0DB2-4549-BEBB-F0A0086176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7" y="2846449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7" name="Straight Connector 1054">
                    <a:extLst>
                      <a:ext uri="{FF2B5EF4-FFF2-40B4-BE49-F238E27FC236}">
                        <a16:creationId xmlns:a16="http://schemas.microsoft.com/office/drawing/2014/main" id="{C170D998-1ECF-4646-A96A-E8F4C40B243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9" y="2938970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2" name="Group 1029">
                  <a:extLst>
                    <a:ext uri="{FF2B5EF4-FFF2-40B4-BE49-F238E27FC236}">
                      <a16:creationId xmlns:a16="http://schemas.microsoft.com/office/drawing/2014/main" id="{6C8579C2-D4CE-427B-90EC-A1B8986FE93A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04" name="Straight Connector 1051">
                    <a:extLst>
                      <a:ext uri="{FF2B5EF4-FFF2-40B4-BE49-F238E27FC236}">
                        <a16:creationId xmlns:a16="http://schemas.microsoft.com/office/drawing/2014/main" id="{B898082E-CDB9-47D5-A1E6-1A4AD5A42A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3" y="2846446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5" name="Straight Connector 1052">
                    <a:extLst>
                      <a:ext uri="{FF2B5EF4-FFF2-40B4-BE49-F238E27FC236}">
                        <a16:creationId xmlns:a16="http://schemas.microsoft.com/office/drawing/2014/main" id="{2D190E7D-0D89-4271-82EE-5C671546458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70" y="2938967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3" name="Group 1030">
                  <a:extLst>
                    <a:ext uri="{FF2B5EF4-FFF2-40B4-BE49-F238E27FC236}">
                      <a16:creationId xmlns:a16="http://schemas.microsoft.com/office/drawing/2014/main" id="{72EA5932-9AFE-49A4-9824-532AA3F64527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02" name="Straight Connector 1049">
                    <a:extLst>
                      <a:ext uri="{FF2B5EF4-FFF2-40B4-BE49-F238E27FC236}">
                        <a16:creationId xmlns:a16="http://schemas.microsoft.com/office/drawing/2014/main" id="{0F5AC197-1BC0-4E4B-8592-3E5BE101615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2" y="2846445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3" name="Straight Connector 1050">
                    <a:extLst>
                      <a:ext uri="{FF2B5EF4-FFF2-40B4-BE49-F238E27FC236}">
                        <a16:creationId xmlns:a16="http://schemas.microsoft.com/office/drawing/2014/main" id="{78FFE75C-C355-400F-8B75-0C09A87FD73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9" y="2938965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4" name="Group 1031">
                  <a:extLst>
                    <a:ext uri="{FF2B5EF4-FFF2-40B4-BE49-F238E27FC236}">
                      <a16:creationId xmlns:a16="http://schemas.microsoft.com/office/drawing/2014/main" id="{AA1E7570-F1AB-4F49-9065-FFED1F2691CF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800" name="Straight Connector 1047">
                    <a:extLst>
                      <a:ext uri="{FF2B5EF4-FFF2-40B4-BE49-F238E27FC236}">
                        <a16:creationId xmlns:a16="http://schemas.microsoft.com/office/drawing/2014/main" id="{16396BA0-A0C6-4B53-87B0-114377EED7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2" y="2846442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1" name="Straight Connector 1048">
                    <a:extLst>
                      <a:ext uri="{FF2B5EF4-FFF2-40B4-BE49-F238E27FC236}">
                        <a16:creationId xmlns:a16="http://schemas.microsoft.com/office/drawing/2014/main" id="{A6716D1E-86EE-4693-8C3D-002EB061A12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9" y="2938962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5" name="Group 1032">
                  <a:extLst>
                    <a:ext uri="{FF2B5EF4-FFF2-40B4-BE49-F238E27FC236}">
                      <a16:creationId xmlns:a16="http://schemas.microsoft.com/office/drawing/2014/main" id="{341ABBB8-EABF-4566-AF97-FBD8E2210B53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98" name="Straight Connector 1045">
                    <a:extLst>
                      <a:ext uri="{FF2B5EF4-FFF2-40B4-BE49-F238E27FC236}">
                        <a16:creationId xmlns:a16="http://schemas.microsoft.com/office/drawing/2014/main" id="{C5C764F1-F21F-438E-911A-35FC778C18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3" y="2846440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Straight Connector 1046">
                    <a:extLst>
                      <a:ext uri="{FF2B5EF4-FFF2-40B4-BE49-F238E27FC236}">
                        <a16:creationId xmlns:a16="http://schemas.microsoft.com/office/drawing/2014/main" id="{AD7779B4-B460-4BF6-B83F-CC9C8A327F3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10" y="2938960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6" name="Group 1033">
                  <a:extLst>
                    <a:ext uri="{FF2B5EF4-FFF2-40B4-BE49-F238E27FC236}">
                      <a16:creationId xmlns:a16="http://schemas.microsoft.com/office/drawing/2014/main" id="{C285BABC-A619-483F-9EFB-D8B6FF990865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96" name="Straight Connector 1043">
                    <a:extLst>
                      <a:ext uri="{FF2B5EF4-FFF2-40B4-BE49-F238E27FC236}">
                        <a16:creationId xmlns:a16="http://schemas.microsoft.com/office/drawing/2014/main" id="{2448E26E-8BDA-401F-ADBD-42ECB2FAA3B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2" y="2846437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Straight Connector 1044">
                    <a:extLst>
                      <a:ext uri="{FF2B5EF4-FFF2-40B4-BE49-F238E27FC236}">
                        <a16:creationId xmlns:a16="http://schemas.microsoft.com/office/drawing/2014/main" id="{993973F0-6422-4AD8-8FC6-15A7E12FD41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7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7" name="Group 1034">
                  <a:extLst>
                    <a:ext uri="{FF2B5EF4-FFF2-40B4-BE49-F238E27FC236}">
                      <a16:creationId xmlns:a16="http://schemas.microsoft.com/office/drawing/2014/main" id="{65B460F1-0DC7-443C-9B42-CFC28BF8A4A8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94" name="Straight Connector 1041">
                    <a:extLst>
                      <a:ext uri="{FF2B5EF4-FFF2-40B4-BE49-F238E27FC236}">
                        <a16:creationId xmlns:a16="http://schemas.microsoft.com/office/drawing/2014/main" id="{F927C8AD-1C7A-4A61-9303-ECDA18CE4C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1" y="2846434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5" name="Straight Connector 1042">
                    <a:extLst>
                      <a:ext uri="{FF2B5EF4-FFF2-40B4-BE49-F238E27FC236}">
                        <a16:creationId xmlns:a16="http://schemas.microsoft.com/office/drawing/2014/main" id="{BDD3123A-4DEA-4B2A-80CB-6A0EE29752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4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8" name="Group 1035">
                  <a:extLst>
                    <a:ext uri="{FF2B5EF4-FFF2-40B4-BE49-F238E27FC236}">
                      <a16:creationId xmlns:a16="http://schemas.microsoft.com/office/drawing/2014/main" id="{925BAC17-AE50-46A4-BBD4-70BC4AB5548D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92" name="Straight Connector 1039">
                    <a:extLst>
                      <a:ext uri="{FF2B5EF4-FFF2-40B4-BE49-F238E27FC236}">
                        <a16:creationId xmlns:a16="http://schemas.microsoft.com/office/drawing/2014/main" id="{05D6371C-A939-4FFC-953D-823E394F06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3" name="Straight Connector 1040">
                    <a:extLst>
                      <a:ext uri="{FF2B5EF4-FFF2-40B4-BE49-F238E27FC236}">
                        <a16:creationId xmlns:a16="http://schemas.microsoft.com/office/drawing/2014/main" id="{6E38A4F2-966A-48F3-A4CD-FC7D68AB611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2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9" name="Group 1036">
                  <a:extLst>
                    <a:ext uri="{FF2B5EF4-FFF2-40B4-BE49-F238E27FC236}">
                      <a16:creationId xmlns:a16="http://schemas.microsoft.com/office/drawing/2014/main" id="{A7CF3A4D-6B94-453D-A94A-C0B2F8A9C3AC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90" name="Straight Connector 1037">
                    <a:extLst>
                      <a:ext uri="{FF2B5EF4-FFF2-40B4-BE49-F238E27FC236}">
                        <a16:creationId xmlns:a16="http://schemas.microsoft.com/office/drawing/2014/main" id="{D10CD555-13AD-4D56-82B6-76ED9FCC152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9" y="2846429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1" name="Straight Connector 1038">
                    <a:extLst>
                      <a:ext uri="{FF2B5EF4-FFF2-40B4-BE49-F238E27FC236}">
                        <a16:creationId xmlns:a16="http://schemas.microsoft.com/office/drawing/2014/main" id="{01B96809-B91C-4A89-9665-2C6AD7EA583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9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3" name="Group 1000">
                <a:extLst>
                  <a:ext uri="{FF2B5EF4-FFF2-40B4-BE49-F238E27FC236}">
                    <a16:creationId xmlns:a16="http://schemas.microsoft.com/office/drawing/2014/main" id="{731B6C3C-EB02-40CA-AF6A-DA7ABA6851CC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754" name="Group 1001">
                  <a:extLst>
                    <a:ext uri="{FF2B5EF4-FFF2-40B4-BE49-F238E27FC236}">
                      <a16:creationId xmlns:a16="http://schemas.microsoft.com/office/drawing/2014/main" id="{4457E564-B7C3-478E-81FE-CE0EDA447348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768" name="Rectangle 188">
                    <a:extLst>
                      <a:ext uri="{FF2B5EF4-FFF2-40B4-BE49-F238E27FC236}">
                        <a16:creationId xmlns:a16="http://schemas.microsoft.com/office/drawing/2014/main" id="{A6109BF5-7C11-456A-99ED-70DAC7181F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96368"/>
                    <a:ext cx="549876" cy="6429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9" name="AutoShape 189">
                    <a:extLst>
                      <a:ext uri="{FF2B5EF4-FFF2-40B4-BE49-F238E27FC236}">
                        <a16:creationId xmlns:a16="http://schemas.microsoft.com/office/drawing/2014/main" id="{8FD72615-2BEE-4AB2-9926-24CDD6733D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21098"/>
                    <a:ext cx="675352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0" name="Freeform 190">
                    <a:extLst>
                      <a:ext uri="{FF2B5EF4-FFF2-40B4-BE49-F238E27FC236}">
                        <a16:creationId xmlns:a16="http://schemas.microsoft.com/office/drawing/2014/main" id="{71CA2EBC-0830-4F75-9C7B-954477BE00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4" y="2922666"/>
                    <a:ext cx="125475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1" name="Freeform 191">
                    <a:extLst>
                      <a:ext uri="{FF2B5EF4-FFF2-40B4-BE49-F238E27FC236}">
                        <a16:creationId xmlns:a16="http://schemas.microsoft.com/office/drawing/2014/main" id="{06DF8126-8202-4196-8CCE-C8A947122F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4" cy="45475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2" name="Freeform 192">
                    <a:extLst>
                      <a:ext uri="{FF2B5EF4-FFF2-40B4-BE49-F238E27FC236}">
                        <a16:creationId xmlns:a16="http://schemas.microsoft.com/office/drawing/2014/main" id="{FE761D0B-A32C-48A1-9B75-52F75A46B7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51" y="2933643"/>
                    <a:ext cx="302617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755" name="Straight Connector 1002">
                  <a:extLst>
                    <a:ext uri="{FF2B5EF4-FFF2-40B4-BE49-F238E27FC236}">
                      <a16:creationId xmlns:a16="http://schemas.microsoft.com/office/drawing/2014/main" id="{5BCC80CE-0737-4A23-969C-5F6C06372BCF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0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1003">
                  <a:extLst>
                    <a:ext uri="{FF2B5EF4-FFF2-40B4-BE49-F238E27FC236}">
                      <a16:creationId xmlns:a16="http://schemas.microsoft.com/office/drawing/2014/main" id="{4ED45B88-0FC5-4AC8-982A-08E2D3EB864D}"/>
                    </a:ext>
                  </a:extLst>
                </p:cNvPr>
                <p:cNvCxnSpPr/>
                <p:nvPr/>
              </p:nvCxnSpPr>
              <p:spPr>
                <a:xfrm>
                  <a:off x="6875111" y="230466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1004">
                  <a:extLst>
                    <a:ext uri="{FF2B5EF4-FFF2-40B4-BE49-F238E27FC236}">
                      <a16:creationId xmlns:a16="http://schemas.microsoft.com/office/drawing/2014/main" id="{55EA3C91-CC67-431C-89BE-38E316B8DF01}"/>
                    </a:ext>
                  </a:extLst>
                </p:cNvPr>
                <p:cNvCxnSpPr/>
                <p:nvPr/>
              </p:nvCxnSpPr>
              <p:spPr>
                <a:xfrm>
                  <a:off x="6871422" y="236896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1005">
                  <a:extLst>
                    <a:ext uri="{FF2B5EF4-FFF2-40B4-BE49-F238E27FC236}">
                      <a16:creationId xmlns:a16="http://schemas.microsoft.com/office/drawing/2014/main" id="{3E136DAD-A0E4-4708-BCEA-91CA5D45F812}"/>
                    </a:ext>
                  </a:extLst>
                </p:cNvPr>
                <p:cNvCxnSpPr/>
                <p:nvPr/>
              </p:nvCxnSpPr>
              <p:spPr>
                <a:xfrm>
                  <a:off x="6871422" y="244423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1006">
                  <a:extLst>
                    <a:ext uri="{FF2B5EF4-FFF2-40B4-BE49-F238E27FC236}">
                      <a16:creationId xmlns:a16="http://schemas.microsoft.com/office/drawing/2014/main" id="{1C0904F1-03B5-4D27-8FF7-67C050BD8E1E}"/>
                    </a:ext>
                  </a:extLst>
                </p:cNvPr>
                <p:cNvCxnSpPr/>
                <p:nvPr/>
              </p:nvCxnSpPr>
              <p:spPr>
                <a:xfrm>
                  <a:off x="6867730" y="2508524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1007">
                  <a:extLst>
                    <a:ext uri="{FF2B5EF4-FFF2-40B4-BE49-F238E27FC236}">
                      <a16:creationId xmlns:a16="http://schemas.microsoft.com/office/drawing/2014/main" id="{BEACD298-8C0B-4164-8256-3FF00737F44D}"/>
                    </a:ext>
                  </a:extLst>
                </p:cNvPr>
                <p:cNvCxnSpPr/>
                <p:nvPr/>
              </p:nvCxnSpPr>
              <p:spPr>
                <a:xfrm>
                  <a:off x="6864041" y="2569682"/>
                  <a:ext cx="1402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1008">
                  <a:extLst>
                    <a:ext uri="{FF2B5EF4-FFF2-40B4-BE49-F238E27FC236}">
                      <a16:creationId xmlns:a16="http://schemas.microsoft.com/office/drawing/2014/main" id="{D5AD71B4-08DE-4F22-8DFE-F5DF764E1608}"/>
                    </a:ext>
                  </a:extLst>
                </p:cNvPr>
                <p:cNvCxnSpPr/>
                <p:nvPr/>
              </p:nvCxnSpPr>
              <p:spPr>
                <a:xfrm>
                  <a:off x="6864041" y="263867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1009">
                  <a:extLst>
                    <a:ext uri="{FF2B5EF4-FFF2-40B4-BE49-F238E27FC236}">
                      <a16:creationId xmlns:a16="http://schemas.microsoft.com/office/drawing/2014/main" id="{F84EDA3C-D629-440B-ACC9-DDDC52C48996}"/>
                    </a:ext>
                  </a:extLst>
                </p:cNvPr>
                <p:cNvCxnSpPr/>
                <p:nvPr/>
              </p:nvCxnSpPr>
              <p:spPr>
                <a:xfrm>
                  <a:off x="6860349" y="270610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1010">
                  <a:extLst>
                    <a:ext uri="{FF2B5EF4-FFF2-40B4-BE49-F238E27FC236}">
                      <a16:creationId xmlns:a16="http://schemas.microsoft.com/office/drawing/2014/main" id="{138343B4-CB8C-42A0-8AF8-E8A181B6E374}"/>
                    </a:ext>
                  </a:extLst>
                </p:cNvPr>
                <p:cNvCxnSpPr/>
                <p:nvPr/>
              </p:nvCxnSpPr>
              <p:spPr>
                <a:xfrm>
                  <a:off x="6867730" y="2775106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1011">
                  <a:extLst>
                    <a:ext uri="{FF2B5EF4-FFF2-40B4-BE49-F238E27FC236}">
                      <a16:creationId xmlns:a16="http://schemas.microsoft.com/office/drawing/2014/main" id="{DABB5A02-FB6F-4E86-B03C-466677CED50F}"/>
                    </a:ext>
                  </a:extLst>
                </p:cNvPr>
                <p:cNvCxnSpPr/>
                <p:nvPr/>
              </p:nvCxnSpPr>
              <p:spPr>
                <a:xfrm>
                  <a:off x="6871422" y="2842536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1012">
                  <a:extLst>
                    <a:ext uri="{FF2B5EF4-FFF2-40B4-BE49-F238E27FC236}">
                      <a16:creationId xmlns:a16="http://schemas.microsoft.com/office/drawing/2014/main" id="{47740B8D-DB83-41FF-8631-DDFA42674151}"/>
                    </a:ext>
                  </a:extLst>
                </p:cNvPr>
                <p:cNvCxnSpPr/>
                <p:nvPr/>
              </p:nvCxnSpPr>
              <p:spPr>
                <a:xfrm>
                  <a:off x="6871422" y="2911534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1013">
                  <a:extLst>
                    <a:ext uri="{FF2B5EF4-FFF2-40B4-BE49-F238E27FC236}">
                      <a16:creationId xmlns:a16="http://schemas.microsoft.com/office/drawing/2014/main" id="{FDFB66A2-F7DB-4420-88B8-89557E0EC22A}"/>
                    </a:ext>
                  </a:extLst>
                </p:cNvPr>
                <p:cNvCxnSpPr/>
                <p:nvPr/>
              </p:nvCxnSpPr>
              <p:spPr>
                <a:xfrm>
                  <a:off x="6875111" y="297582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1014">
                  <a:extLst>
                    <a:ext uri="{FF2B5EF4-FFF2-40B4-BE49-F238E27FC236}">
                      <a16:creationId xmlns:a16="http://schemas.microsoft.com/office/drawing/2014/main" id="{C71CDFBF-18D2-4EAF-A2B3-D13D28C4D83C}"/>
                    </a:ext>
                  </a:extLst>
                </p:cNvPr>
                <p:cNvCxnSpPr/>
                <p:nvPr/>
              </p:nvCxnSpPr>
              <p:spPr>
                <a:xfrm flipH="1">
                  <a:off x="6875111" y="2132173"/>
                  <a:ext cx="136548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 822">
              <a:extLst>
                <a:ext uri="{FF2B5EF4-FFF2-40B4-BE49-F238E27FC236}">
                  <a16:creationId xmlns:a16="http://schemas.microsoft.com/office/drawing/2014/main" id="{16261AA1-3AB2-41CE-AFE0-E326550C7EA3}"/>
                </a:ext>
              </a:extLst>
            </p:cNvPr>
            <p:cNvGrpSpPr/>
            <p:nvPr/>
          </p:nvGrpSpPr>
          <p:grpSpPr bwMode="auto">
            <a:xfrm>
              <a:off x="2519363" y="5173663"/>
              <a:ext cx="331787" cy="1030287"/>
              <a:chOff x="6240352" y="2055335"/>
              <a:chExt cx="771307" cy="1017716"/>
            </a:xfrm>
          </p:grpSpPr>
          <p:grpSp>
            <p:nvGrpSpPr>
              <p:cNvPr id="694" name="Group 941">
                <a:extLst>
                  <a:ext uri="{FF2B5EF4-FFF2-40B4-BE49-F238E27FC236}">
                    <a16:creationId xmlns:a16="http://schemas.microsoft.com/office/drawing/2014/main" id="{7087D1A7-DFC3-4B54-AB6F-744F68AEBC28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715" name="Rectangle 962">
                  <a:extLst>
                    <a:ext uri="{FF2B5EF4-FFF2-40B4-BE49-F238E27FC236}">
                      <a16:creationId xmlns:a16="http://schemas.microsoft.com/office/drawing/2014/main" id="{60482E77-E766-4985-8058-5BA42DAA48EB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9" cy="74172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716" name="Straight Connector 963">
                  <a:extLst>
                    <a:ext uri="{FF2B5EF4-FFF2-40B4-BE49-F238E27FC236}">
                      <a16:creationId xmlns:a16="http://schemas.microsoft.com/office/drawing/2014/main" id="{F768A0AA-2A08-44FC-836E-77F8BDA9CA3A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7" name="Rectangle 964">
                  <a:extLst>
                    <a:ext uri="{FF2B5EF4-FFF2-40B4-BE49-F238E27FC236}">
                      <a16:creationId xmlns:a16="http://schemas.microsoft.com/office/drawing/2014/main" id="{878454FD-C44D-4461-B3C8-AE3A90D23983}"/>
                    </a:ext>
                  </a:extLst>
                </p:cNvPr>
                <p:cNvSpPr/>
                <p:nvPr/>
              </p:nvSpPr>
              <p:spPr>
                <a:xfrm>
                  <a:off x="6476570" y="3071930"/>
                  <a:ext cx="131305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718" name="Straight Connector 965">
                  <a:extLst>
                    <a:ext uri="{FF2B5EF4-FFF2-40B4-BE49-F238E27FC236}">
                      <a16:creationId xmlns:a16="http://schemas.microsoft.com/office/drawing/2014/main" id="{BB8B088A-33F4-4DF0-A21D-5085F56E62A1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9" name="Rectangle 966">
                  <a:extLst>
                    <a:ext uri="{FF2B5EF4-FFF2-40B4-BE49-F238E27FC236}">
                      <a16:creationId xmlns:a16="http://schemas.microsoft.com/office/drawing/2014/main" id="{D7BB60FB-5042-493A-A956-2635611FA700}"/>
                    </a:ext>
                  </a:extLst>
                </p:cNvPr>
                <p:cNvSpPr/>
                <p:nvPr/>
              </p:nvSpPr>
              <p:spPr>
                <a:xfrm>
                  <a:off x="6816769" y="3703886"/>
                  <a:ext cx="131305" cy="114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20" name="Rectangle 967">
                  <a:extLst>
                    <a:ext uri="{FF2B5EF4-FFF2-40B4-BE49-F238E27FC236}">
                      <a16:creationId xmlns:a16="http://schemas.microsoft.com/office/drawing/2014/main" id="{527E4E60-4B06-4DC8-8786-2B7EDB44A452}"/>
                    </a:ext>
                  </a:extLst>
                </p:cNvPr>
                <p:cNvSpPr/>
                <p:nvPr/>
              </p:nvSpPr>
              <p:spPr>
                <a:xfrm>
                  <a:off x="6404950" y="3158177"/>
                  <a:ext cx="444646" cy="7417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721" name="Straight Connector 968">
                  <a:extLst>
                    <a:ext uri="{FF2B5EF4-FFF2-40B4-BE49-F238E27FC236}">
                      <a16:creationId xmlns:a16="http://schemas.microsoft.com/office/drawing/2014/main" id="{A1A4D494-ABFE-4F85-8713-A7EE5F24503E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22" name="Group 969">
                  <a:extLst>
                    <a:ext uri="{FF2B5EF4-FFF2-40B4-BE49-F238E27FC236}">
                      <a16:creationId xmlns:a16="http://schemas.microsoft.com/office/drawing/2014/main" id="{DE36C52D-70A6-418A-A7CA-AD01072B457D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50" name="Straight Connector 997">
                    <a:extLst>
                      <a:ext uri="{FF2B5EF4-FFF2-40B4-BE49-F238E27FC236}">
                        <a16:creationId xmlns:a16="http://schemas.microsoft.com/office/drawing/2014/main" id="{6B8E7C86-E861-4B5F-A477-3656002438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Straight Connector 998">
                    <a:extLst>
                      <a:ext uri="{FF2B5EF4-FFF2-40B4-BE49-F238E27FC236}">
                        <a16:creationId xmlns:a16="http://schemas.microsoft.com/office/drawing/2014/main" id="{23F1372F-5130-4323-BDA6-F94E8173C70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7" y="2938973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3" name="Group 970">
                  <a:extLst>
                    <a:ext uri="{FF2B5EF4-FFF2-40B4-BE49-F238E27FC236}">
                      <a16:creationId xmlns:a16="http://schemas.microsoft.com/office/drawing/2014/main" id="{222C3A5F-16E4-4259-AFFB-ADA303A48764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48" name="Straight Connector 995">
                    <a:extLst>
                      <a:ext uri="{FF2B5EF4-FFF2-40B4-BE49-F238E27FC236}">
                        <a16:creationId xmlns:a16="http://schemas.microsoft.com/office/drawing/2014/main" id="{03AE88C2-923B-4B9B-9C49-196C229406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6" y="2846449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Straight Connector 996">
                    <a:extLst>
                      <a:ext uri="{FF2B5EF4-FFF2-40B4-BE49-F238E27FC236}">
                        <a16:creationId xmlns:a16="http://schemas.microsoft.com/office/drawing/2014/main" id="{D70F3EED-0CCF-4A2D-820C-8C64F5CBED2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7" y="2938970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4" name="Group 971">
                  <a:extLst>
                    <a:ext uri="{FF2B5EF4-FFF2-40B4-BE49-F238E27FC236}">
                      <a16:creationId xmlns:a16="http://schemas.microsoft.com/office/drawing/2014/main" id="{5A17C351-1980-4EB4-B2A8-94470A69A0A3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46" name="Straight Connector 993">
                    <a:extLst>
                      <a:ext uri="{FF2B5EF4-FFF2-40B4-BE49-F238E27FC236}">
                        <a16:creationId xmlns:a16="http://schemas.microsoft.com/office/drawing/2014/main" id="{392EC584-0B60-458A-9F62-E6BC410552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4" y="2846446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7" name="Straight Connector 994">
                    <a:extLst>
                      <a:ext uri="{FF2B5EF4-FFF2-40B4-BE49-F238E27FC236}">
                        <a16:creationId xmlns:a16="http://schemas.microsoft.com/office/drawing/2014/main" id="{96F93C9E-F483-4CF5-BE6B-A05C75E919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68" y="2938967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5" name="Group 972">
                  <a:extLst>
                    <a:ext uri="{FF2B5EF4-FFF2-40B4-BE49-F238E27FC236}">
                      <a16:creationId xmlns:a16="http://schemas.microsoft.com/office/drawing/2014/main" id="{754EB6E5-7CE0-4044-B131-8E211BB38ECC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44" name="Straight Connector 991">
                    <a:extLst>
                      <a:ext uri="{FF2B5EF4-FFF2-40B4-BE49-F238E27FC236}">
                        <a16:creationId xmlns:a16="http://schemas.microsoft.com/office/drawing/2014/main" id="{F15AD786-57A4-4891-BB2D-5CE73A408D5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4" y="2846445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5" name="Straight Connector 992">
                    <a:extLst>
                      <a:ext uri="{FF2B5EF4-FFF2-40B4-BE49-F238E27FC236}">
                        <a16:creationId xmlns:a16="http://schemas.microsoft.com/office/drawing/2014/main" id="{592789F4-F1BB-4CF0-AF9C-F149B627E2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7" y="2938965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6" name="Group 973">
                  <a:extLst>
                    <a:ext uri="{FF2B5EF4-FFF2-40B4-BE49-F238E27FC236}">
                      <a16:creationId xmlns:a16="http://schemas.microsoft.com/office/drawing/2014/main" id="{11BFC85E-9D4D-4FFD-A0FF-4ACA75C1646F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42" name="Straight Connector 989">
                    <a:extLst>
                      <a:ext uri="{FF2B5EF4-FFF2-40B4-BE49-F238E27FC236}">
                        <a16:creationId xmlns:a16="http://schemas.microsoft.com/office/drawing/2014/main" id="{16A62C50-62B6-460F-89EF-DC8C7B90248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3" y="2846442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3" name="Straight Connector 990">
                    <a:extLst>
                      <a:ext uri="{FF2B5EF4-FFF2-40B4-BE49-F238E27FC236}">
                        <a16:creationId xmlns:a16="http://schemas.microsoft.com/office/drawing/2014/main" id="{5F01D73C-4364-42C1-8C4D-648C940C98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7" y="2938962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7" name="Group 974">
                  <a:extLst>
                    <a:ext uri="{FF2B5EF4-FFF2-40B4-BE49-F238E27FC236}">
                      <a16:creationId xmlns:a16="http://schemas.microsoft.com/office/drawing/2014/main" id="{A3EB2A46-2C6E-4E07-8AFC-D2BF5CE82A7C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40" name="Straight Connector 987">
                    <a:extLst>
                      <a:ext uri="{FF2B5EF4-FFF2-40B4-BE49-F238E27FC236}">
                        <a16:creationId xmlns:a16="http://schemas.microsoft.com/office/drawing/2014/main" id="{760F1288-994E-45FE-993E-941CDA87EBB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4" y="2846440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1" name="Straight Connector 988">
                    <a:extLst>
                      <a:ext uri="{FF2B5EF4-FFF2-40B4-BE49-F238E27FC236}">
                        <a16:creationId xmlns:a16="http://schemas.microsoft.com/office/drawing/2014/main" id="{E86B21F8-745E-4E32-91D7-02D420F047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08" y="2938960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8" name="Group 975">
                  <a:extLst>
                    <a:ext uri="{FF2B5EF4-FFF2-40B4-BE49-F238E27FC236}">
                      <a16:creationId xmlns:a16="http://schemas.microsoft.com/office/drawing/2014/main" id="{570DD154-2F65-4F7A-9F46-CFEF6BB5F45B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38" name="Straight Connector 985">
                    <a:extLst>
                      <a:ext uri="{FF2B5EF4-FFF2-40B4-BE49-F238E27FC236}">
                        <a16:creationId xmlns:a16="http://schemas.microsoft.com/office/drawing/2014/main" id="{1C398C59-7E71-458A-92E7-885A571D05E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4" y="2846437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9" name="Straight Connector 986">
                    <a:extLst>
                      <a:ext uri="{FF2B5EF4-FFF2-40B4-BE49-F238E27FC236}">
                        <a16:creationId xmlns:a16="http://schemas.microsoft.com/office/drawing/2014/main" id="{C6B1A84C-9351-445C-9654-4408D219E9B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7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9" name="Group 976">
                  <a:extLst>
                    <a:ext uri="{FF2B5EF4-FFF2-40B4-BE49-F238E27FC236}">
                      <a16:creationId xmlns:a16="http://schemas.microsoft.com/office/drawing/2014/main" id="{FDD72016-8F64-4559-AD71-3A4380E5B56D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36" name="Straight Connector 983">
                    <a:extLst>
                      <a:ext uri="{FF2B5EF4-FFF2-40B4-BE49-F238E27FC236}">
                        <a16:creationId xmlns:a16="http://schemas.microsoft.com/office/drawing/2014/main" id="{2EDA131E-69CA-49B3-9BD1-5773596F97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3" y="2846434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7" name="Straight Connector 984">
                    <a:extLst>
                      <a:ext uri="{FF2B5EF4-FFF2-40B4-BE49-F238E27FC236}">
                        <a16:creationId xmlns:a16="http://schemas.microsoft.com/office/drawing/2014/main" id="{23DA5805-AEFF-4781-B44D-807563250F6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4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0" name="Group 977">
                  <a:extLst>
                    <a:ext uri="{FF2B5EF4-FFF2-40B4-BE49-F238E27FC236}">
                      <a16:creationId xmlns:a16="http://schemas.microsoft.com/office/drawing/2014/main" id="{D65E384E-4B76-4F11-9AB6-008E2B12848F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34" name="Straight Connector 981">
                    <a:extLst>
                      <a:ext uri="{FF2B5EF4-FFF2-40B4-BE49-F238E27FC236}">
                        <a16:creationId xmlns:a16="http://schemas.microsoft.com/office/drawing/2014/main" id="{D69ECE02-0CBA-42C8-8FEA-3F0F7207C12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5" name="Straight Connector 982">
                    <a:extLst>
                      <a:ext uri="{FF2B5EF4-FFF2-40B4-BE49-F238E27FC236}">
                        <a16:creationId xmlns:a16="http://schemas.microsoft.com/office/drawing/2014/main" id="{5122A7F8-09B2-4AC4-B9EC-CCC376F1AAA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2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1" name="Group 978">
                  <a:extLst>
                    <a:ext uri="{FF2B5EF4-FFF2-40B4-BE49-F238E27FC236}">
                      <a16:creationId xmlns:a16="http://schemas.microsoft.com/office/drawing/2014/main" id="{A337DE55-04BF-4F7E-BCAC-074E9708C506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732" name="Straight Connector 979">
                    <a:extLst>
                      <a:ext uri="{FF2B5EF4-FFF2-40B4-BE49-F238E27FC236}">
                        <a16:creationId xmlns:a16="http://schemas.microsoft.com/office/drawing/2014/main" id="{5C17D174-CB00-4544-9998-CE8ABAEA54D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8" y="2846429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Straight Connector 980">
                    <a:extLst>
                      <a:ext uri="{FF2B5EF4-FFF2-40B4-BE49-F238E27FC236}">
                        <a16:creationId xmlns:a16="http://schemas.microsoft.com/office/drawing/2014/main" id="{F36368BA-693E-4A50-88E6-29260EA6636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9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95" name="Group 942">
                <a:extLst>
                  <a:ext uri="{FF2B5EF4-FFF2-40B4-BE49-F238E27FC236}">
                    <a16:creationId xmlns:a16="http://schemas.microsoft.com/office/drawing/2014/main" id="{6E26798E-DCBB-44E8-AB41-A5E87FA878BE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696" name="Group 943">
                  <a:extLst>
                    <a:ext uri="{FF2B5EF4-FFF2-40B4-BE49-F238E27FC236}">
                      <a16:creationId xmlns:a16="http://schemas.microsoft.com/office/drawing/2014/main" id="{628142D6-EF16-4D07-BA92-AD1C8D013EC7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710" name="Rectangle 188">
                    <a:extLst>
                      <a:ext uri="{FF2B5EF4-FFF2-40B4-BE49-F238E27FC236}">
                        <a16:creationId xmlns:a16="http://schemas.microsoft.com/office/drawing/2014/main" id="{A4E4DE5E-7C98-4936-A5E0-57D4A6E278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96368"/>
                    <a:ext cx="549881" cy="6429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1" name="AutoShape 189">
                    <a:extLst>
                      <a:ext uri="{FF2B5EF4-FFF2-40B4-BE49-F238E27FC236}">
                        <a16:creationId xmlns:a16="http://schemas.microsoft.com/office/drawing/2014/main" id="{D908BB4E-0E8B-4C77-8819-2616AE6DF0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21098"/>
                    <a:ext cx="675356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2" name="Freeform 190">
                    <a:extLst>
                      <a:ext uri="{FF2B5EF4-FFF2-40B4-BE49-F238E27FC236}">
                        <a16:creationId xmlns:a16="http://schemas.microsoft.com/office/drawing/2014/main" id="{D788AD77-77D8-45B0-8CB6-2C4A29CCEA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3" y="2922666"/>
                    <a:ext cx="125476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3" name="Freeform 191">
                    <a:extLst>
                      <a:ext uri="{FF2B5EF4-FFF2-40B4-BE49-F238E27FC236}">
                        <a16:creationId xmlns:a16="http://schemas.microsoft.com/office/drawing/2014/main" id="{41232C08-C3E0-4F70-8702-8E5EB62E3A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6" cy="45475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4" name="Freeform 192">
                    <a:extLst>
                      <a:ext uri="{FF2B5EF4-FFF2-40B4-BE49-F238E27FC236}">
                        <a16:creationId xmlns:a16="http://schemas.microsoft.com/office/drawing/2014/main" id="{A1F32536-40DE-4C1C-935F-21321EFDC7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49" y="2933643"/>
                    <a:ext cx="302618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697" name="Straight Connector 944">
                  <a:extLst>
                    <a:ext uri="{FF2B5EF4-FFF2-40B4-BE49-F238E27FC236}">
                      <a16:creationId xmlns:a16="http://schemas.microsoft.com/office/drawing/2014/main" id="{60F93392-F40E-4A52-B771-F7A216F381C3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3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945">
                  <a:extLst>
                    <a:ext uri="{FF2B5EF4-FFF2-40B4-BE49-F238E27FC236}">
                      <a16:creationId xmlns:a16="http://schemas.microsoft.com/office/drawing/2014/main" id="{3B69E9FF-B417-45D4-A970-289B57708B83}"/>
                    </a:ext>
                  </a:extLst>
                </p:cNvPr>
                <p:cNvCxnSpPr/>
                <p:nvPr/>
              </p:nvCxnSpPr>
              <p:spPr>
                <a:xfrm>
                  <a:off x="6875113" y="230466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946">
                  <a:extLst>
                    <a:ext uri="{FF2B5EF4-FFF2-40B4-BE49-F238E27FC236}">
                      <a16:creationId xmlns:a16="http://schemas.microsoft.com/office/drawing/2014/main" id="{A7F74F38-EFAA-4FF2-BF41-5C6614018B56}"/>
                    </a:ext>
                  </a:extLst>
                </p:cNvPr>
                <p:cNvCxnSpPr/>
                <p:nvPr/>
              </p:nvCxnSpPr>
              <p:spPr>
                <a:xfrm>
                  <a:off x="6871421" y="236896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947">
                  <a:extLst>
                    <a:ext uri="{FF2B5EF4-FFF2-40B4-BE49-F238E27FC236}">
                      <a16:creationId xmlns:a16="http://schemas.microsoft.com/office/drawing/2014/main" id="{B25C18E7-0BA7-41D9-8304-21AE79EEF906}"/>
                    </a:ext>
                  </a:extLst>
                </p:cNvPr>
                <p:cNvCxnSpPr/>
                <p:nvPr/>
              </p:nvCxnSpPr>
              <p:spPr>
                <a:xfrm>
                  <a:off x="6871421" y="244423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948">
                  <a:extLst>
                    <a:ext uri="{FF2B5EF4-FFF2-40B4-BE49-F238E27FC236}">
                      <a16:creationId xmlns:a16="http://schemas.microsoft.com/office/drawing/2014/main" id="{E133D49A-C4B8-4AE1-B66E-D8AA30CC19BC}"/>
                    </a:ext>
                  </a:extLst>
                </p:cNvPr>
                <p:cNvCxnSpPr/>
                <p:nvPr/>
              </p:nvCxnSpPr>
              <p:spPr>
                <a:xfrm>
                  <a:off x="6867732" y="2508524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Straight Connector 949">
                  <a:extLst>
                    <a:ext uri="{FF2B5EF4-FFF2-40B4-BE49-F238E27FC236}">
                      <a16:creationId xmlns:a16="http://schemas.microsoft.com/office/drawing/2014/main" id="{81F855E2-9051-4714-A7D9-1288CD797C31}"/>
                    </a:ext>
                  </a:extLst>
                </p:cNvPr>
                <p:cNvCxnSpPr/>
                <p:nvPr/>
              </p:nvCxnSpPr>
              <p:spPr>
                <a:xfrm>
                  <a:off x="6864040" y="2569682"/>
                  <a:ext cx="140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Straight Connector 950">
                  <a:extLst>
                    <a:ext uri="{FF2B5EF4-FFF2-40B4-BE49-F238E27FC236}">
                      <a16:creationId xmlns:a16="http://schemas.microsoft.com/office/drawing/2014/main" id="{F706FA1E-FF54-4B53-83C9-666F6752C4BA}"/>
                    </a:ext>
                  </a:extLst>
                </p:cNvPr>
                <p:cNvCxnSpPr/>
                <p:nvPr/>
              </p:nvCxnSpPr>
              <p:spPr>
                <a:xfrm>
                  <a:off x="6864040" y="263867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Straight Connector 951">
                  <a:extLst>
                    <a:ext uri="{FF2B5EF4-FFF2-40B4-BE49-F238E27FC236}">
                      <a16:creationId xmlns:a16="http://schemas.microsoft.com/office/drawing/2014/main" id="{BF89D19E-C055-4E34-A19D-05244DFC5159}"/>
                    </a:ext>
                  </a:extLst>
                </p:cNvPr>
                <p:cNvCxnSpPr/>
                <p:nvPr/>
              </p:nvCxnSpPr>
              <p:spPr>
                <a:xfrm>
                  <a:off x="6860351" y="270610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Straight Connector 952">
                  <a:extLst>
                    <a:ext uri="{FF2B5EF4-FFF2-40B4-BE49-F238E27FC236}">
                      <a16:creationId xmlns:a16="http://schemas.microsoft.com/office/drawing/2014/main" id="{743B8959-FB51-439C-9390-C14070D36139}"/>
                    </a:ext>
                  </a:extLst>
                </p:cNvPr>
                <p:cNvCxnSpPr/>
                <p:nvPr/>
              </p:nvCxnSpPr>
              <p:spPr>
                <a:xfrm>
                  <a:off x="6867732" y="2775106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Straight Connector 953">
                  <a:extLst>
                    <a:ext uri="{FF2B5EF4-FFF2-40B4-BE49-F238E27FC236}">
                      <a16:creationId xmlns:a16="http://schemas.microsoft.com/office/drawing/2014/main" id="{2B95E3C2-9DCA-4122-B6BE-F6A572852C42}"/>
                    </a:ext>
                  </a:extLst>
                </p:cNvPr>
                <p:cNvCxnSpPr/>
                <p:nvPr/>
              </p:nvCxnSpPr>
              <p:spPr>
                <a:xfrm>
                  <a:off x="6871421" y="2842536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954">
                  <a:extLst>
                    <a:ext uri="{FF2B5EF4-FFF2-40B4-BE49-F238E27FC236}">
                      <a16:creationId xmlns:a16="http://schemas.microsoft.com/office/drawing/2014/main" id="{FAC09FE0-AE1A-4082-9BB9-1FED8F71282A}"/>
                    </a:ext>
                  </a:extLst>
                </p:cNvPr>
                <p:cNvCxnSpPr/>
                <p:nvPr/>
              </p:nvCxnSpPr>
              <p:spPr>
                <a:xfrm>
                  <a:off x="6871421" y="2911534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955">
                  <a:extLst>
                    <a:ext uri="{FF2B5EF4-FFF2-40B4-BE49-F238E27FC236}">
                      <a16:creationId xmlns:a16="http://schemas.microsoft.com/office/drawing/2014/main" id="{3A46775A-60E3-401A-BFCF-6ACC5DC13F96}"/>
                    </a:ext>
                  </a:extLst>
                </p:cNvPr>
                <p:cNvCxnSpPr/>
                <p:nvPr/>
              </p:nvCxnSpPr>
              <p:spPr>
                <a:xfrm>
                  <a:off x="6875113" y="297582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Straight Connector 956">
                  <a:extLst>
                    <a:ext uri="{FF2B5EF4-FFF2-40B4-BE49-F238E27FC236}">
                      <a16:creationId xmlns:a16="http://schemas.microsoft.com/office/drawing/2014/main" id="{E375B094-A6C6-42ED-87E2-4F0ED7A837A2}"/>
                    </a:ext>
                  </a:extLst>
                </p:cNvPr>
                <p:cNvCxnSpPr/>
                <p:nvPr/>
              </p:nvCxnSpPr>
              <p:spPr>
                <a:xfrm flipH="1">
                  <a:off x="6875113" y="2132173"/>
                  <a:ext cx="1365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823">
              <a:extLst>
                <a:ext uri="{FF2B5EF4-FFF2-40B4-BE49-F238E27FC236}">
                  <a16:creationId xmlns:a16="http://schemas.microsoft.com/office/drawing/2014/main" id="{C8D3CF05-6E0B-4823-8DC1-8A4B7A5077D0}"/>
                </a:ext>
              </a:extLst>
            </p:cNvPr>
            <p:cNvGrpSpPr/>
            <p:nvPr/>
          </p:nvGrpSpPr>
          <p:grpSpPr bwMode="auto">
            <a:xfrm>
              <a:off x="2895600" y="5173663"/>
              <a:ext cx="331788" cy="1030287"/>
              <a:chOff x="6240352" y="2055335"/>
              <a:chExt cx="771307" cy="1017716"/>
            </a:xfrm>
          </p:grpSpPr>
          <p:grpSp>
            <p:nvGrpSpPr>
              <p:cNvPr id="636" name="Group 883">
                <a:extLst>
                  <a:ext uri="{FF2B5EF4-FFF2-40B4-BE49-F238E27FC236}">
                    <a16:creationId xmlns:a16="http://schemas.microsoft.com/office/drawing/2014/main" id="{4B3E1180-ACF5-4DDA-9901-83EEF9BA9C94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657" name="Rectangle 904">
                  <a:extLst>
                    <a:ext uri="{FF2B5EF4-FFF2-40B4-BE49-F238E27FC236}">
                      <a16:creationId xmlns:a16="http://schemas.microsoft.com/office/drawing/2014/main" id="{BC63C6BC-36D3-4D1A-ABBE-5B5F71588789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8" cy="74172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658" name="Straight Connector 905">
                  <a:extLst>
                    <a:ext uri="{FF2B5EF4-FFF2-40B4-BE49-F238E27FC236}">
                      <a16:creationId xmlns:a16="http://schemas.microsoft.com/office/drawing/2014/main" id="{E2ACAA90-D6C9-4CE0-A16F-AA162826CA1A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9" name="Rectangle 906">
                  <a:extLst>
                    <a:ext uri="{FF2B5EF4-FFF2-40B4-BE49-F238E27FC236}">
                      <a16:creationId xmlns:a16="http://schemas.microsoft.com/office/drawing/2014/main" id="{353C1E8B-5A46-4EAE-ADB7-8213EAE25716}"/>
                    </a:ext>
                  </a:extLst>
                </p:cNvPr>
                <p:cNvSpPr/>
                <p:nvPr/>
              </p:nvSpPr>
              <p:spPr>
                <a:xfrm>
                  <a:off x="6476572" y="3071930"/>
                  <a:ext cx="131304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660" name="Straight Connector 907">
                  <a:extLst>
                    <a:ext uri="{FF2B5EF4-FFF2-40B4-BE49-F238E27FC236}">
                      <a16:creationId xmlns:a16="http://schemas.microsoft.com/office/drawing/2014/main" id="{C9B8EACB-90CE-4221-9C23-6D99C217DF31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1" name="Rectangle 908">
                  <a:extLst>
                    <a:ext uri="{FF2B5EF4-FFF2-40B4-BE49-F238E27FC236}">
                      <a16:creationId xmlns:a16="http://schemas.microsoft.com/office/drawing/2014/main" id="{661DF03E-FF85-40AC-B678-A2F373F36CE7}"/>
                    </a:ext>
                  </a:extLst>
                </p:cNvPr>
                <p:cNvSpPr/>
                <p:nvPr/>
              </p:nvSpPr>
              <p:spPr>
                <a:xfrm>
                  <a:off x="6816769" y="3703886"/>
                  <a:ext cx="131304" cy="114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62" name="Rectangle 909">
                  <a:extLst>
                    <a:ext uri="{FF2B5EF4-FFF2-40B4-BE49-F238E27FC236}">
                      <a16:creationId xmlns:a16="http://schemas.microsoft.com/office/drawing/2014/main" id="{4DFC40B6-A307-4DF9-8C9E-5931101CD90D}"/>
                    </a:ext>
                  </a:extLst>
                </p:cNvPr>
                <p:cNvSpPr/>
                <p:nvPr/>
              </p:nvSpPr>
              <p:spPr>
                <a:xfrm>
                  <a:off x="6404951" y="3158177"/>
                  <a:ext cx="444643" cy="7417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663" name="Straight Connector 910">
                  <a:extLst>
                    <a:ext uri="{FF2B5EF4-FFF2-40B4-BE49-F238E27FC236}">
                      <a16:creationId xmlns:a16="http://schemas.microsoft.com/office/drawing/2014/main" id="{B73C9388-1009-41DA-BD58-E7903982F13A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64" name="Group 911">
                  <a:extLst>
                    <a:ext uri="{FF2B5EF4-FFF2-40B4-BE49-F238E27FC236}">
                      <a16:creationId xmlns:a16="http://schemas.microsoft.com/office/drawing/2014/main" id="{F29CD0FB-DF3A-44CD-AAE7-77581AB5EC90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92" name="Straight Connector 939">
                    <a:extLst>
                      <a:ext uri="{FF2B5EF4-FFF2-40B4-BE49-F238E27FC236}">
                        <a16:creationId xmlns:a16="http://schemas.microsoft.com/office/drawing/2014/main" id="{32E670BD-D0DE-4BAC-A2A0-FB217FA86E3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Straight Connector 940">
                    <a:extLst>
                      <a:ext uri="{FF2B5EF4-FFF2-40B4-BE49-F238E27FC236}">
                        <a16:creationId xmlns:a16="http://schemas.microsoft.com/office/drawing/2014/main" id="{5E08F1C1-D491-4425-AFF0-6B87D7C28A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9" y="2938973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5" name="Group 912">
                  <a:extLst>
                    <a:ext uri="{FF2B5EF4-FFF2-40B4-BE49-F238E27FC236}">
                      <a16:creationId xmlns:a16="http://schemas.microsoft.com/office/drawing/2014/main" id="{447DD723-2AB2-405F-9243-4C0360FFBA84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90" name="Straight Connector 937">
                    <a:extLst>
                      <a:ext uri="{FF2B5EF4-FFF2-40B4-BE49-F238E27FC236}">
                        <a16:creationId xmlns:a16="http://schemas.microsoft.com/office/drawing/2014/main" id="{E0759921-125A-4297-A206-1AD72EDE77E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7" y="2846449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Straight Connector 938">
                    <a:extLst>
                      <a:ext uri="{FF2B5EF4-FFF2-40B4-BE49-F238E27FC236}">
                        <a16:creationId xmlns:a16="http://schemas.microsoft.com/office/drawing/2014/main" id="{BB8FAC87-4200-4C07-9786-475F1E316B5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9" y="2938970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6" name="Group 913">
                  <a:extLst>
                    <a:ext uri="{FF2B5EF4-FFF2-40B4-BE49-F238E27FC236}">
                      <a16:creationId xmlns:a16="http://schemas.microsoft.com/office/drawing/2014/main" id="{D27EF5CD-C9AD-4550-832B-E18F7AD43B83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88" name="Straight Connector 935">
                    <a:extLst>
                      <a:ext uri="{FF2B5EF4-FFF2-40B4-BE49-F238E27FC236}">
                        <a16:creationId xmlns:a16="http://schemas.microsoft.com/office/drawing/2014/main" id="{2985682C-140C-440A-9A97-E536BCE47A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3" y="2846446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9" name="Straight Connector 936">
                    <a:extLst>
                      <a:ext uri="{FF2B5EF4-FFF2-40B4-BE49-F238E27FC236}">
                        <a16:creationId xmlns:a16="http://schemas.microsoft.com/office/drawing/2014/main" id="{F86C2CF8-C6F5-4FBB-89AE-DB456B58B7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70" y="2938967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7" name="Group 914">
                  <a:extLst>
                    <a:ext uri="{FF2B5EF4-FFF2-40B4-BE49-F238E27FC236}">
                      <a16:creationId xmlns:a16="http://schemas.microsoft.com/office/drawing/2014/main" id="{2301FC2E-CEAF-4CFF-B068-82485310A63D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86" name="Straight Connector 933">
                    <a:extLst>
                      <a:ext uri="{FF2B5EF4-FFF2-40B4-BE49-F238E27FC236}">
                        <a16:creationId xmlns:a16="http://schemas.microsoft.com/office/drawing/2014/main" id="{5E2BAA57-51B9-4DE0-8A6E-9277F6D20C0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2" y="2846445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Straight Connector 934">
                    <a:extLst>
                      <a:ext uri="{FF2B5EF4-FFF2-40B4-BE49-F238E27FC236}">
                        <a16:creationId xmlns:a16="http://schemas.microsoft.com/office/drawing/2014/main" id="{4521499C-35BE-4EB1-9892-53F267E6BE7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9" y="2938965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8" name="Group 915">
                  <a:extLst>
                    <a:ext uri="{FF2B5EF4-FFF2-40B4-BE49-F238E27FC236}">
                      <a16:creationId xmlns:a16="http://schemas.microsoft.com/office/drawing/2014/main" id="{1F34D5BB-CE38-4279-A062-90FE9B3804AE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84" name="Straight Connector 931">
                    <a:extLst>
                      <a:ext uri="{FF2B5EF4-FFF2-40B4-BE49-F238E27FC236}">
                        <a16:creationId xmlns:a16="http://schemas.microsoft.com/office/drawing/2014/main" id="{9877DAA1-B696-4A2C-B1A5-DD7FAC318A3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2" y="2846442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Straight Connector 932">
                    <a:extLst>
                      <a:ext uri="{FF2B5EF4-FFF2-40B4-BE49-F238E27FC236}">
                        <a16:creationId xmlns:a16="http://schemas.microsoft.com/office/drawing/2014/main" id="{1F0118C2-0B2E-4EA8-8F74-73C4FAC5E90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9" y="2938962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9" name="Group 916">
                  <a:extLst>
                    <a:ext uri="{FF2B5EF4-FFF2-40B4-BE49-F238E27FC236}">
                      <a16:creationId xmlns:a16="http://schemas.microsoft.com/office/drawing/2014/main" id="{C876834D-34F8-4691-BA04-0B4BF1441B3D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82" name="Straight Connector 929">
                    <a:extLst>
                      <a:ext uri="{FF2B5EF4-FFF2-40B4-BE49-F238E27FC236}">
                        <a16:creationId xmlns:a16="http://schemas.microsoft.com/office/drawing/2014/main" id="{6A84CFCB-CACD-4EE3-AA3A-9A55E349A7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3" y="2846440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Straight Connector 930">
                    <a:extLst>
                      <a:ext uri="{FF2B5EF4-FFF2-40B4-BE49-F238E27FC236}">
                        <a16:creationId xmlns:a16="http://schemas.microsoft.com/office/drawing/2014/main" id="{F4A19E3B-407C-42F5-A7EB-9E47B9BDCB1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10" y="2938960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0" name="Group 917">
                  <a:extLst>
                    <a:ext uri="{FF2B5EF4-FFF2-40B4-BE49-F238E27FC236}">
                      <a16:creationId xmlns:a16="http://schemas.microsoft.com/office/drawing/2014/main" id="{1FD7737A-3301-4237-BA5E-0DB956511F56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80" name="Straight Connector 927">
                    <a:extLst>
                      <a:ext uri="{FF2B5EF4-FFF2-40B4-BE49-F238E27FC236}">
                        <a16:creationId xmlns:a16="http://schemas.microsoft.com/office/drawing/2014/main" id="{CA74284D-D8FE-4660-9E37-937915EFC03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2" y="2846437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Straight Connector 928">
                    <a:extLst>
                      <a:ext uri="{FF2B5EF4-FFF2-40B4-BE49-F238E27FC236}">
                        <a16:creationId xmlns:a16="http://schemas.microsoft.com/office/drawing/2014/main" id="{76B001E1-5570-4ADC-8C7E-373DBE99C5D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7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1" name="Group 918">
                  <a:extLst>
                    <a:ext uri="{FF2B5EF4-FFF2-40B4-BE49-F238E27FC236}">
                      <a16:creationId xmlns:a16="http://schemas.microsoft.com/office/drawing/2014/main" id="{CB243589-B25B-47B1-BEB2-3A72050A6DC7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78" name="Straight Connector 925">
                    <a:extLst>
                      <a:ext uri="{FF2B5EF4-FFF2-40B4-BE49-F238E27FC236}">
                        <a16:creationId xmlns:a16="http://schemas.microsoft.com/office/drawing/2014/main" id="{E8AC3FBE-5C0D-48FB-A52E-A4150751EA5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1" y="2846434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Straight Connector 926">
                    <a:extLst>
                      <a:ext uri="{FF2B5EF4-FFF2-40B4-BE49-F238E27FC236}">
                        <a16:creationId xmlns:a16="http://schemas.microsoft.com/office/drawing/2014/main" id="{89521D22-FE3F-4769-94DA-648C402B1C4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4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2" name="Group 919">
                  <a:extLst>
                    <a:ext uri="{FF2B5EF4-FFF2-40B4-BE49-F238E27FC236}">
                      <a16:creationId xmlns:a16="http://schemas.microsoft.com/office/drawing/2014/main" id="{3C050EE5-4042-415D-A584-990046E6AE47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76" name="Straight Connector 923">
                    <a:extLst>
                      <a:ext uri="{FF2B5EF4-FFF2-40B4-BE49-F238E27FC236}">
                        <a16:creationId xmlns:a16="http://schemas.microsoft.com/office/drawing/2014/main" id="{2630C36A-F5F7-44E8-9ADE-C480A3FBC52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Straight Connector 924">
                    <a:extLst>
                      <a:ext uri="{FF2B5EF4-FFF2-40B4-BE49-F238E27FC236}">
                        <a16:creationId xmlns:a16="http://schemas.microsoft.com/office/drawing/2014/main" id="{4739EDE8-4685-4B2E-8095-288F75EBDF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2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3" name="Group 920">
                  <a:extLst>
                    <a:ext uri="{FF2B5EF4-FFF2-40B4-BE49-F238E27FC236}">
                      <a16:creationId xmlns:a16="http://schemas.microsoft.com/office/drawing/2014/main" id="{1A415236-C011-4F43-9835-E03D249E00EA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74" name="Straight Connector 921">
                    <a:extLst>
                      <a:ext uri="{FF2B5EF4-FFF2-40B4-BE49-F238E27FC236}">
                        <a16:creationId xmlns:a16="http://schemas.microsoft.com/office/drawing/2014/main" id="{876CF46B-2C82-424D-B109-9BA58F18A0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9" y="2846429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Straight Connector 922">
                    <a:extLst>
                      <a:ext uri="{FF2B5EF4-FFF2-40B4-BE49-F238E27FC236}">
                        <a16:creationId xmlns:a16="http://schemas.microsoft.com/office/drawing/2014/main" id="{AB32B7ED-20A9-48EB-8A01-5C23580B09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9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37" name="Group 884">
                <a:extLst>
                  <a:ext uri="{FF2B5EF4-FFF2-40B4-BE49-F238E27FC236}">
                    <a16:creationId xmlns:a16="http://schemas.microsoft.com/office/drawing/2014/main" id="{935FFC94-6A7C-4BB6-B05D-95A9C31D5252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638" name="Group 885">
                  <a:extLst>
                    <a:ext uri="{FF2B5EF4-FFF2-40B4-BE49-F238E27FC236}">
                      <a16:creationId xmlns:a16="http://schemas.microsoft.com/office/drawing/2014/main" id="{706A13A0-23B9-4A50-AEEB-44CA92173BD5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652" name="Rectangle 188">
                    <a:extLst>
                      <a:ext uri="{FF2B5EF4-FFF2-40B4-BE49-F238E27FC236}">
                        <a16:creationId xmlns:a16="http://schemas.microsoft.com/office/drawing/2014/main" id="{4D37AFD9-A812-457C-987A-11CA4D4E02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96368"/>
                    <a:ext cx="549876" cy="6429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3" name="AutoShape 189">
                    <a:extLst>
                      <a:ext uri="{FF2B5EF4-FFF2-40B4-BE49-F238E27FC236}">
                        <a16:creationId xmlns:a16="http://schemas.microsoft.com/office/drawing/2014/main" id="{10FE497D-CF26-44F3-A798-5E9D403930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21098"/>
                    <a:ext cx="675352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4" name="Freeform 190">
                    <a:extLst>
                      <a:ext uri="{FF2B5EF4-FFF2-40B4-BE49-F238E27FC236}">
                        <a16:creationId xmlns:a16="http://schemas.microsoft.com/office/drawing/2014/main" id="{81745249-8AA6-4BDA-A3AC-C9C00765C7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4" y="2922666"/>
                    <a:ext cx="125475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5" name="Freeform 191">
                    <a:extLst>
                      <a:ext uri="{FF2B5EF4-FFF2-40B4-BE49-F238E27FC236}">
                        <a16:creationId xmlns:a16="http://schemas.microsoft.com/office/drawing/2014/main" id="{B8197748-3CD5-42A4-9420-D825DAB90E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4" cy="45475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6" name="Freeform 192">
                    <a:extLst>
                      <a:ext uri="{FF2B5EF4-FFF2-40B4-BE49-F238E27FC236}">
                        <a16:creationId xmlns:a16="http://schemas.microsoft.com/office/drawing/2014/main" id="{62DA15F5-084B-4804-8188-C08AA105D7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51" y="2933643"/>
                    <a:ext cx="302617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639" name="Straight Connector 886">
                  <a:extLst>
                    <a:ext uri="{FF2B5EF4-FFF2-40B4-BE49-F238E27FC236}">
                      <a16:creationId xmlns:a16="http://schemas.microsoft.com/office/drawing/2014/main" id="{D62508F8-DA53-4A23-9AEF-1DA04B50C9FC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0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Straight Connector 887">
                  <a:extLst>
                    <a:ext uri="{FF2B5EF4-FFF2-40B4-BE49-F238E27FC236}">
                      <a16:creationId xmlns:a16="http://schemas.microsoft.com/office/drawing/2014/main" id="{4FD69402-ED11-430D-AB73-EC66B3F758E8}"/>
                    </a:ext>
                  </a:extLst>
                </p:cNvPr>
                <p:cNvCxnSpPr/>
                <p:nvPr/>
              </p:nvCxnSpPr>
              <p:spPr>
                <a:xfrm>
                  <a:off x="6875111" y="230466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Straight Connector 888">
                  <a:extLst>
                    <a:ext uri="{FF2B5EF4-FFF2-40B4-BE49-F238E27FC236}">
                      <a16:creationId xmlns:a16="http://schemas.microsoft.com/office/drawing/2014/main" id="{F0B52ED1-43AD-44CA-A12C-090AE9B53EAE}"/>
                    </a:ext>
                  </a:extLst>
                </p:cNvPr>
                <p:cNvCxnSpPr/>
                <p:nvPr/>
              </p:nvCxnSpPr>
              <p:spPr>
                <a:xfrm>
                  <a:off x="6871422" y="236896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889">
                  <a:extLst>
                    <a:ext uri="{FF2B5EF4-FFF2-40B4-BE49-F238E27FC236}">
                      <a16:creationId xmlns:a16="http://schemas.microsoft.com/office/drawing/2014/main" id="{B3CE96C0-BD10-4E45-904C-8A4A620000EC}"/>
                    </a:ext>
                  </a:extLst>
                </p:cNvPr>
                <p:cNvCxnSpPr/>
                <p:nvPr/>
              </p:nvCxnSpPr>
              <p:spPr>
                <a:xfrm>
                  <a:off x="6871422" y="244423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890">
                  <a:extLst>
                    <a:ext uri="{FF2B5EF4-FFF2-40B4-BE49-F238E27FC236}">
                      <a16:creationId xmlns:a16="http://schemas.microsoft.com/office/drawing/2014/main" id="{A1A37C61-7665-41B9-B050-9A41AF1A3DD4}"/>
                    </a:ext>
                  </a:extLst>
                </p:cNvPr>
                <p:cNvCxnSpPr/>
                <p:nvPr/>
              </p:nvCxnSpPr>
              <p:spPr>
                <a:xfrm>
                  <a:off x="6867730" y="2508524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891">
                  <a:extLst>
                    <a:ext uri="{FF2B5EF4-FFF2-40B4-BE49-F238E27FC236}">
                      <a16:creationId xmlns:a16="http://schemas.microsoft.com/office/drawing/2014/main" id="{D85B704C-017A-4A7D-944B-59CC965BC17B}"/>
                    </a:ext>
                  </a:extLst>
                </p:cNvPr>
                <p:cNvCxnSpPr/>
                <p:nvPr/>
              </p:nvCxnSpPr>
              <p:spPr>
                <a:xfrm>
                  <a:off x="6864041" y="2569682"/>
                  <a:ext cx="1402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Straight Connector 892">
                  <a:extLst>
                    <a:ext uri="{FF2B5EF4-FFF2-40B4-BE49-F238E27FC236}">
                      <a16:creationId xmlns:a16="http://schemas.microsoft.com/office/drawing/2014/main" id="{28523A75-1437-4054-9366-2D60C7D0F37E}"/>
                    </a:ext>
                  </a:extLst>
                </p:cNvPr>
                <p:cNvCxnSpPr/>
                <p:nvPr/>
              </p:nvCxnSpPr>
              <p:spPr>
                <a:xfrm>
                  <a:off x="6864041" y="263867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893">
                  <a:extLst>
                    <a:ext uri="{FF2B5EF4-FFF2-40B4-BE49-F238E27FC236}">
                      <a16:creationId xmlns:a16="http://schemas.microsoft.com/office/drawing/2014/main" id="{969E4DAB-F9AB-413D-8DD0-6A3848223D5C}"/>
                    </a:ext>
                  </a:extLst>
                </p:cNvPr>
                <p:cNvCxnSpPr/>
                <p:nvPr/>
              </p:nvCxnSpPr>
              <p:spPr>
                <a:xfrm>
                  <a:off x="6860349" y="270610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894">
                  <a:extLst>
                    <a:ext uri="{FF2B5EF4-FFF2-40B4-BE49-F238E27FC236}">
                      <a16:creationId xmlns:a16="http://schemas.microsoft.com/office/drawing/2014/main" id="{469BC81A-53CB-407B-B567-BC187BBA70F1}"/>
                    </a:ext>
                  </a:extLst>
                </p:cNvPr>
                <p:cNvCxnSpPr/>
                <p:nvPr/>
              </p:nvCxnSpPr>
              <p:spPr>
                <a:xfrm>
                  <a:off x="6867730" y="2775106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895">
                  <a:extLst>
                    <a:ext uri="{FF2B5EF4-FFF2-40B4-BE49-F238E27FC236}">
                      <a16:creationId xmlns:a16="http://schemas.microsoft.com/office/drawing/2014/main" id="{2BC21799-642F-43BE-9839-BAA5AB40FDDC}"/>
                    </a:ext>
                  </a:extLst>
                </p:cNvPr>
                <p:cNvCxnSpPr/>
                <p:nvPr/>
              </p:nvCxnSpPr>
              <p:spPr>
                <a:xfrm>
                  <a:off x="6871422" y="2842536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Straight Connector 896">
                  <a:extLst>
                    <a:ext uri="{FF2B5EF4-FFF2-40B4-BE49-F238E27FC236}">
                      <a16:creationId xmlns:a16="http://schemas.microsoft.com/office/drawing/2014/main" id="{2D4E55C3-2F49-42A3-968F-8AC123D606C4}"/>
                    </a:ext>
                  </a:extLst>
                </p:cNvPr>
                <p:cNvCxnSpPr/>
                <p:nvPr/>
              </p:nvCxnSpPr>
              <p:spPr>
                <a:xfrm>
                  <a:off x="6871422" y="2911534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Straight Connector 897">
                  <a:extLst>
                    <a:ext uri="{FF2B5EF4-FFF2-40B4-BE49-F238E27FC236}">
                      <a16:creationId xmlns:a16="http://schemas.microsoft.com/office/drawing/2014/main" id="{201258EB-27CE-478F-A5C5-F85AC4D69068}"/>
                    </a:ext>
                  </a:extLst>
                </p:cNvPr>
                <p:cNvCxnSpPr/>
                <p:nvPr/>
              </p:nvCxnSpPr>
              <p:spPr>
                <a:xfrm>
                  <a:off x="6875111" y="297582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898">
                  <a:extLst>
                    <a:ext uri="{FF2B5EF4-FFF2-40B4-BE49-F238E27FC236}">
                      <a16:creationId xmlns:a16="http://schemas.microsoft.com/office/drawing/2014/main" id="{57C5C887-D65F-4A1C-B07A-CB532CF6CE9B}"/>
                    </a:ext>
                  </a:extLst>
                </p:cNvPr>
                <p:cNvCxnSpPr/>
                <p:nvPr/>
              </p:nvCxnSpPr>
              <p:spPr>
                <a:xfrm flipH="1">
                  <a:off x="6875111" y="2132173"/>
                  <a:ext cx="136548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" name="Group 824">
              <a:extLst>
                <a:ext uri="{FF2B5EF4-FFF2-40B4-BE49-F238E27FC236}">
                  <a16:creationId xmlns:a16="http://schemas.microsoft.com/office/drawing/2014/main" id="{693B82DF-5A21-4B72-85AA-17A1D4B8BFE2}"/>
                </a:ext>
              </a:extLst>
            </p:cNvPr>
            <p:cNvGrpSpPr/>
            <p:nvPr/>
          </p:nvGrpSpPr>
          <p:grpSpPr bwMode="auto">
            <a:xfrm>
              <a:off x="3271838" y="5173663"/>
              <a:ext cx="331787" cy="1030287"/>
              <a:chOff x="6240352" y="2055335"/>
              <a:chExt cx="771307" cy="1017716"/>
            </a:xfrm>
          </p:grpSpPr>
          <p:grpSp>
            <p:nvGrpSpPr>
              <p:cNvPr id="578" name="Group 825">
                <a:extLst>
                  <a:ext uri="{FF2B5EF4-FFF2-40B4-BE49-F238E27FC236}">
                    <a16:creationId xmlns:a16="http://schemas.microsoft.com/office/drawing/2014/main" id="{4555B0FE-76AB-412C-A951-EC830E43F13C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599" name="Rectangle 846">
                  <a:extLst>
                    <a:ext uri="{FF2B5EF4-FFF2-40B4-BE49-F238E27FC236}">
                      <a16:creationId xmlns:a16="http://schemas.microsoft.com/office/drawing/2014/main" id="{B990240E-5A58-448D-A6BE-7779D83EAD6A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9" cy="74172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600" name="Straight Connector 847">
                  <a:extLst>
                    <a:ext uri="{FF2B5EF4-FFF2-40B4-BE49-F238E27FC236}">
                      <a16:creationId xmlns:a16="http://schemas.microsoft.com/office/drawing/2014/main" id="{7D35FBFE-ECCF-48A6-8926-EB106C60AC18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1" name="Rectangle 848">
                  <a:extLst>
                    <a:ext uri="{FF2B5EF4-FFF2-40B4-BE49-F238E27FC236}">
                      <a16:creationId xmlns:a16="http://schemas.microsoft.com/office/drawing/2014/main" id="{6ED59B50-9716-4097-8C6A-EF1E2336EDD9}"/>
                    </a:ext>
                  </a:extLst>
                </p:cNvPr>
                <p:cNvSpPr/>
                <p:nvPr/>
              </p:nvSpPr>
              <p:spPr>
                <a:xfrm>
                  <a:off x="6476570" y="3071930"/>
                  <a:ext cx="131305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602" name="Straight Connector 849">
                  <a:extLst>
                    <a:ext uri="{FF2B5EF4-FFF2-40B4-BE49-F238E27FC236}">
                      <a16:creationId xmlns:a16="http://schemas.microsoft.com/office/drawing/2014/main" id="{ACF17F77-E994-489F-AECE-5009ED82F983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3" name="Rectangle 850">
                  <a:extLst>
                    <a:ext uri="{FF2B5EF4-FFF2-40B4-BE49-F238E27FC236}">
                      <a16:creationId xmlns:a16="http://schemas.microsoft.com/office/drawing/2014/main" id="{A0ADC7A3-320E-4827-A7E1-01480A79CCAB}"/>
                    </a:ext>
                  </a:extLst>
                </p:cNvPr>
                <p:cNvSpPr/>
                <p:nvPr/>
              </p:nvSpPr>
              <p:spPr>
                <a:xfrm>
                  <a:off x="6816769" y="3703886"/>
                  <a:ext cx="131305" cy="114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04" name="Rectangle 851">
                  <a:extLst>
                    <a:ext uri="{FF2B5EF4-FFF2-40B4-BE49-F238E27FC236}">
                      <a16:creationId xmlns:a16="http://schemas.microsoft.com/office/drawing/2014/main" id="{4BE4A882-DDBD-4E76-881A-DD708C40FFE9}"/>
                    </a:ext>
                  </a:extLst>
                </p:cNvPr>
                <p:cNvSpPr/>
                <p:nvPr/>
              </p:nvSpPr>
              <p:spPr>
                <a:xfrm>
                  <a:off x="6404950" y="3158177"/>
                  <a:ext cx="444646" cy="7417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605" name="Straight Connector 852">
                  <a:extLst>
                    <a:ext uri="{FF2B5EF4-FFF2-40B4-BE49-F238E27FC236}">
                      <a16:creationId xmlns:a16="http://schemas.microsoft.com/office/drawing/2014/main" id="{0D1D6D18-AAC1-4866-A38C-F0D8065F8643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6" name="Group 853">
                  <a:extLst>
                    <a:ext uri="{FF2B5EF4-FFF2-40B4-BE49-F238E27FC236}">
                      <a16:creationId xmlns:a16="http://schemas.microsoft.com/office/drawing/2014/main" id="{3834A4EC-459E-4813-AA7D-BE6959CACEF4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34" name="Straight Connector 881">
                    <a:extLst>
                      <a:ext uri="{FF2B5EF4-FFF2-40B4-BE49-F238E27FC236}">
                        <a16:creationId xmlns:a16="http://schemas.microsoft.com/office/drawing/2014/main" id="{FD75D098-54A8-47DE-8BA5-8F4447A7DC8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Straight Connector 882">
                    <a:extLst>
                      <a:ext uri="{FF2B5EF4-FFF2-40B4-BE49-F238E27FC236}">
                        <a16:creationId xmlns:a16="http://schemas.microsoft.com/office/drawing/2014/main" id="{71F7EB55-0858-42C3-AABB-2BD7CB42F41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7" y="2938973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7" name="Group 854">
                  <a:extLst>
                    <a:ext uri="{FF2B5EF4-FFF2-40B4-BE49-F238E27FC236}">
                      <a16:creationId xmlns:a16="http://schemas.microsoft.com/office/drawing/2014/main" id="{98BEB59A-BA76-4F98-95F1-1DC98C45E100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32" name="Straight Connector 879">
                    <a:extLst>
                      <a:ext uri="{FF2B5EF4-FFF2-40B4-BE49-F238E27FC236}">
                        <a16:creationId xmlns:a16="http://schemas.microsoft.com/office/drawing/2014/main" id="{87A83628-B5C9-4658-BA9E-95D81217D5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6" y="2846449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Connector 880">
                    <a:extLst>
                      <a:ext uri="{FF2B5EF4-FFF2-40B4-BE49-F238E27FC236}">
                        <a16:creationId xmlns:a16="http://schemas.microsoft.com/office/drawing/2014/main" id="{DE5F3F39-3216-4B26-B295-6A7947E9A92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7" y="2938970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8" name="Group 855">
                  <a:extLst>
                    <a:ext uri="{FF2B5EF4-FFF2-40B4-BE49-F238E27FC236}">
                      <a16:creationId xmlns:a16="http://schemas.microsoft.com/office/drawing/2014/main" id="{D8DB514E-43D3-4018-90D6-BA63C8397F64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30" name="Straight Connector 877">
                    <a:extLst>
                      <a:ext uri="{FF2B5EF4-FFF2-40B4-BE49-F238E27FC236}">
                        <a16:creationId xmlns:a16="http://schemas.microsoft.com/office/drawing/2014/main" id="{03C02D87-C4C6-4F77-B848-6C56F65E49A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4" y="2846446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Straight Connector 878">
                    <a:extLst>
                      <a:ext uri="{FF2B5EF4-FFF2-40B4-BE49-F238E27FC236}">
                        <a16:creationId xmlns:a16="http://schemas.microsoft.com/office/drawing/2014/main" id="{894BA477-EFDE-4360-908E-B96B751A79C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68" y="2938967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9" name="Group 856">
                  <a:extLst>
                    <a:ext uri="{FF2B5EF4-FFF2-40B4-BE49-F238E27FC236}">
                      <a16:creationId xmlns:a16="http://schemas.microsoft.com/office/drawing/2014/main" id="{93E2386F-5659-46EF-A43D-EF635AEF0182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28" name="Straight Connector 875">
                    <a:extLst>
                      <a:ext uri="{FF2B5EF4-FFF2-40B4-BE49-F238E27FC236}">
                        <a16:creationId xmlns:a16="http://schemas.microsoft.com/office/drawing/2014/main" id="{3AAE8EFF-46D4-412F-9A46-C97AE1C5EB0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4" y="2846445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9" name="Straight Connector 876">
                    <a:extLst>
                      <a:ext uri="{FF2B5EF4-FFF2-40B4-BE49-F238E27FC236}">
                        <a16:creationId xmlns:a16="http://schemas.microsoft.com/office/drawing/2014/main" id="{24C4D113-15EC-46F5-9A2F-5D3A1E3EC13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7" y="2938965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0" name="Group 857">
                  <a:extLst>
                    <a:ext uri="{FF2B5EF4-FFF2-40B4-BE49-F238E27FC236}">
                      <a16:creationId xmlns:a16="http://schemas.microsoft.com/office/drawing/2014/main" id="{5120C747-B10E-4C4A-9E0F-57257429B565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26" name="Straight Connector 873">
                    <a:extLst>
                      <a:ext uri="{FF2B5EF4-FFF2-40B4-BE49-F238E27FC236}">
                        <a16:creationId xmlns:a16="http://schemas.microsoft.com/office/drawing/2014/main" id="{F72DD3A4-B460-4A5E-A124-ACEEA3A83CD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3" y="2846442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7" name="Straight Connector 874">
                    <a:extLst>
                      <a:ext uri="{FF2B5EF4-FFF2-40B4-BE49-F238E27FC236}">
                        <a16:creationId xmlns:a16="http://schemas.microsoft.com/office/drawing/2014/main" id="{C6D6BC08-7347-4EC1-B644-F7B2607A57D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7" y="2938962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1" name="Group 858">
                  <a:extLst>
                    <a:ext uri="{FF2B5EF4-FFF2-40B4-BE49-F238E27FC236}">
                      <a16:creationId xmlns:a16="http://schemas.microsoft.com/office/drawing/2014/main" id="{7B9F8E9F-73B8-4297-9FBE-F5EE8F871D97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24" name="Straight Connector 871">
                    <a:extLst>
                      <a:ext uri="{FF2B5EF4-FFF2-40B4-BE49-F238E27FC236}">
                        <a16:creationId xmlns:a16="http://schemas.microsoft.com/office/drawing/2014/main" id="{FD58B861-A119-448E-8FE2-041972EA1A8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4" y="2846440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Straight Connector 872">
                    <a:extLst>
                      <a:ext uri="{FF2B5EF4-FFF2-40B4-BE49-F238E27FC236}">
                        <a16:creationId xmlns:a16="http://schemas.microsoft.com/office/drawing/2014/main" id="{9207C3D7-0E96-45BB-B2BB-90212EB2ABA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08" y="2938960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2" name="Group 859">
                  <a:extLst>
                    <a:ext uri="{FF2B5EF4-FFF2-40B4-BE49-F238E27FC236}">
                      <a16:creationId xmlns:a16="http://schemas.microsoft.com/office/drawing/2014/main" id="{C17DF406-22BA-4171-8F38-73DB97E9C6DD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22" name="Straight Connector 869">
                    <a:extLst>
                      <a:ext uri="{FF2B5EF4-FFF2-40B4-BE49-F238E27FC236}">
                        <a16:creationId xmlns:a16="http://schemas.microsoft.com/office/drawing/2014/main" id="{DA25E108-193E-4938-93EA-BE68EDE629A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4" y="2846437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Straight Connector 870">
                    <a:extLst>
                      <a:ext uri="{FF2B5EF4-FFF2-40B4-BE49-F238E27FC236}">
                        <a16:creationId xmlns:a16="http://schemas.microsoft.com/office/drawing/2014/main" id="{4E3183C9-FB51-47D7-9E6A-B5158F790CD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7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3" name="Group 860">
                  <a:extLst>
                    <a:ext uri="{FF2B5EF4-FFF2-40B4-BE49-F238E27FC236}">
                      <a16:creationId xmlns:a16="http://schemas.microsoft.com/office/drawing/2014/main" id="{C118B918-799B-43AF-ABA5-B7B50EBDF95F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20" name="Straight Connector 867">
                    <a:extLst>
                      <a:ext uri="{FF2B5EF4-FFF2-40B4-BE49-F238E27FC236}">
                        <a16:creationId xmlns:a16="http://schemas.microsoft.com/office/drawing/2014/main" id="{7B6B9CBA-43FB-4A90-901D-7DCD08D0CF0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3" y="2846434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Straight Connector 868">
                    <a:extLst>
                      <a:ext uri="{FF2B5EF4-FFF2-40B4-BE49-F238E27FC236}">
                        <a16:creationId xmlns:a16="http://schemas.microsoft.com/office/drawing/2014/main" id="{576DAEB5-64A5-4132-A7B4-C98342DED3D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4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4" name="Group 861">
                  <a:extLst>
                    <a:ext uri="{FF2B5EF4-FFF2-40B4-BE49-F238E27FC236}">
                      <a16:creationId xmlns:a16="http://schemas.microsoft.com/office/drawing/2014/main" id="{E405DF40-5255-4C8F-B5AA-5C54A53C1D96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18" name="Straight Connector 865">
                    <a:extLst>
                      <a:ext uri="{FF2B5EF4-FFF2-40B4-BE49-F238E27FC236}">
                        <a16:creationId xmlns:a16="http://schemas.microsoft.com/office/drawing/2014/main" id="{27CDE634-8782-4616-AE25-59EBD2CA431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Straight Connector 866">
                    <a:extLst>
                      <a:ext uri="{FF2B5EF4-FFF2-40B4-BE49-F238E27FC236}">
                        <a16:creationId xmlns:a16="http://schemas.microsoft.com/office/drawing/2014/main" id="{CDB7E664-E2F6-4B4E-85CD-BFBB7FAF691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2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5" name="Group 862">
                  <a:extLst>
                    <a:ext uri="{FF2B5EF4-FFF2-40B4-BE49-F238E27FC236}">
                      <a16:creationId xmlns:a16="http://schemas.microsoft.com/office/drawing/2014/main" id="{0FD6D8CF-1483-4104-8189-696A4D086198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616" name="Straight Connector 863">
                    <a:extLst>
                      <a:ext uri="{FF2B5EF4-FFF2-40B4-BE49-F238E27FC236}">
                        <a16:creationId xmlns:a16="http://schemas.microsoft.com/office/drawing/2014/main" id="{D1E5A9D6-9B54-41C5-BDAD-782A4A70CD1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8" y="2846429"/>
                    <a:ext cx="113399" cy="925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Straight Connector 864">
                    <a:extLst>
                      <a:ext uri="{FF2B5EF4-FFF2-40B4-BE49-F238E27FC236}">
                        <a16:creationId xmlns:a16="http://schemas.microsoft.com/office/drawing/2014/main" id="{79700F42-1C63-4CDA-BD60-7374C58CC22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9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79" name="Group 826">
                <a:extLst>
                  <a:ext uri="{FF2B5EF4-FFF2-40B4-BE49-F238E27FC236}">
                    <a16:creationId xmlns:a16="http://schemas.microsoft.com/office/drawing/2014/main" id="{749A4A30-194A-47FE-AB82-D9261A8DC48B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580" name="Group 827">
                  <a:extLst>
                    <a:ext uri="{FF2B5EF4-FFF2-40B4-BE49-F238E27FC236}">
                      <a16:creationId xmlns:a16="http://schemas.microsoft.com/office/drawing/2014/main" id="{9DA63ECB-873D-44ED-9E6D-DD6245519C51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594" name="Rectangle 188">
                    <a:extLst>
                      <a:ext uri="{FF2B5EF4-FFF2-40B4-BE49-F238E27FC236}">
                        <a16:creationId xmlns:a16="http://schemas.microsoft.com/office/drawing/2014/main" id="{5FBFDA31-8942-48DA-9A31-12DACAC87B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96368"/>
                    <a:ext cx="549881" cy="6429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5" name="AutoShape 189">
                    <a:extLst>
                      <a:ext uri="{FF2B5EF4-FFF2-40B4-BE49-F238E27FC236}">
                        <a16:creationId xmlns:a16="http://schemas.microsoft.com/office/drawing/2014/main" id="{AB48F382-5E4B-46F6-845A-2B6AF714B8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21098"/>
                    <a:ext cx="675356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6" name="Freeform 190">
                    <a:extLst>
                      <a:ext uri="{FF2B5EF4-FFF2-40B4-BE49-F238E27FC236}">
                        <a16:creationId xmlns:a16="http://schemas.microsoft.com/office/drawing/2014/main" id="{AC3C0AC0-2FB2-402A-8A20-890FD8DCA4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3" y="2922666"/>
                    <a:ext cx="125476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7" name="Freeform 191">
                    <a:extLst>
                      <a:ext uri="{FF2B5EF4-FFF2-40B4-BE49-F238E27FC236}">
                        <a16:creationId xmlns:a16="http://schemas.microsoft.com/office/drawing/2014/main" id="{2698F899-00F9-4E2A-B1F2-353D9494E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6" cy="45475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8" name="Freeform 192">
                    <a:extLst>
                      <a:ext uri="{FF2B5EF4-FFF2-40B4-BE49-F238E27FC236}">
                        <a16:creationId xmlns:a16="http://schemas.microsoft.com/office/drawing/2014/main" id="{B8B0C3FB-4E41-40D6-B50C-AF6C89307B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49" y="2933643"/>
                    <a:ext cx="302618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581" name="Straight Connector 828">
                  <a:extLst>
                    <a:ext uri="{FF2B5EF4-FFF2-40B4-BE49-F238E27FC236}">
                      <a16:creationId xmlns:a16="http://schemas.microsoft.com/office/drawing/2014/main" id="{F2EF390E-F89C-4101-80E9-EA3253C089A3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3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Connector 829">
                  <a:extLst>
                    <a:ext uri="{FF2B5EF4-FFF2-40B4-BE49-F238E27FC236}">
                      <a16:creationId xmlns:a16="http://schemas.microsoft.com/office/drawing/2014/main" id="{6E765075-615C-4C05-A504-7FEE020DA55F}"/>
                    </a:ext>
                  </a:extLst>
                </p:cNvPr>
                <p:cNvCxnSpPr/>
                <p:nvPr/>
              </p:nvCxnSpPr>
              <p:spPr>
                <a:xfrm>
                  <a:off x="6875113" y="230466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830">
                  <a:extLst>
                    <a:ext uri="{FF2B5EF4-FFF2-40B4-BE49-F238E27FC236}">
                      <a16:creationId xmlns:a16="http://schemas.microsoft.com/office/drawing/2014/main" id="{90590139-D9F4-4A49-84F9-F3BFD8AA14A2}"/>
                    </a:ext>
                  </a:extLst>
                </p:cNvPr>
                <p:cNvCxnSpPr/>
                <p:nvPr/>
              </p:nvCxnSpPr>
              <p:spPr>
                <a:xfrm>
                  <a:off x="6871421" y="236896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831">
                  <a:extLst>
                    <a:ext uri="{FF2B5EF4-FFF2-40B4-BE49-F238E27FC236}">
                      <a16:creationId xmlns:a16="http://schemas.microsoft.com/office/drawing/2014/main" id="{4D7582E1-C2FE-4C83-8964-280EE71EBB8B}"/>
                    </a:ext>
                  </a:extLst>
                </p:cNvPr>
                <p:cNvCxnSpPr/>
                <p:nvPr/>
              </p:nvCxnSpPr>
              <p:spPr>
                <a:xfrm>
                  <a:off x="6871421" y="244423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832">
                  <a:extLst>
                    <a:ext uri="{FF2B5EF4-FFF2-40B4-BE49-F238E27FC236}">
                      <a16:creationId xmlns:a16="http://schemas.microsoft.com/office/drawing/2014/main" id="{5AA6E767-6111-4173-A0A5-EEA48192943D}"/>
                    </a:ext>
                  </a:extLst>
                </p:cNvPr>
                <p:cNvCxnSpPr/>
                <p:nvPr/>
              </p:nvCxnSpPr>
              <p:spPr>
                <a:xfrm>
                  <a:off x="6867732" y="2508524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Connector 833">
                  <a:extLst>
                    <a:ext uri="{FF2B5EF4-FFF2-40B4-BE49-F238E27FC236}">
                      <a16:creationId xmlns:a16="http://schemas.microsoft.com/office/drawing/2014/main" id="{DDC73FC2-1A7A-4AD0-9254-9CD091A41EA4}"/>
                    </a:ext>
                  </a:extLst>
                </p:cNvPr>
                <p:cNvCxnSpPr/>
                <p:nvPr/>
              </p:nvCxnSpPr>
              <p:spPr>
                <a:xfrm>
                  <a:off x="6864040" y="2569682"/>
                  <a:ext cx="140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834">
                  <a:extLst>
                    <a:ext uri="{FF2B5EF4-FFF2-40B4-BE49-F238E27FC236}">
                      <a16:creationId xmlns:a16="http://schemas.microsoft.com/office/drawing/2014/main" id="{A89E2CE8-A6F0-4D67-9105-63D2793865D9}"/>
                    </a:ext>
                  </a:extLst>
                </p:cNvPr>
                <p:cNvCxnSpPr/>
                <p:nvPr/>
              </p:nvCxnSpPr>
              <p:spPr>
                <a:xfrm>
                  <a:off x="6864040" y="263867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Connector 835">
                  <a:extLst>
                    <a:ext uri="{FF2B5EF4-FFF2-40B4-BE49-F238E27FC236}">
                      <a16:creationId xmlns:a16="http://schemas.microsoft.com/office/drawing/2014/main" id="{AF2EEEFA-6BA1-4801-9F6D-B715961C9E4F}"/>
                    </a:ext>
                  </a:extLst>
                </p:cNvPr>
                <p:cNvCxnSpPr/>
                <p:nvPr/>
              </p:nvCxnSpPr>
              <p:spPr>
                <a:xfrm>
                  <a:off x="6860351" y="270610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836">
                  <a:extLst>
                    <a:ext uri="{FF2B5EF4-FFF2-40B4-BE49-F238E27FC236}">
                      <a16:creationId xmlns:a16="http://schemas.microsoft.com/office/drawing/2014/main" id="{FD071A11-1704-4547-80EA-874CA0CD53CA}"/>
                    </a:ext>
                  </a:extLst>
                </p:cNvPr>
                <p:cNvCxnSpPr/>
                <p:nvPr/>
              </p:nvCxnSpPr>
              <p:spPr>
                <a:xfrm>
                  <a:off x="6867732" y="2775106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837">
                  <a:extLst>
                    <a:ext uri="{FF2B5EF4-FFF2-40B4-BE49-F238E27FC236}">
                      <a16:creationId xmlns:a16="http://schemas.microsoft.com/office/drawing/2014/main" id="{778EBF1B-9F85-4C0C-8F44-1984231F116D}"/>
                    </a:ext>
                  </a:extLst>
                </p:cNvPr>
                <p:cNvCxnSpPr/>
                <p:nvPr/>
              </p:nvCxnSpPr>
              <p:spPr>
                <a:xfrm>
                  <a:off x="6871421" y="2842536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Straight Connector 838">
                  <a:extLst>
                    <a:ext uri="{FF2B5EF4-FFF2-40B4-BE49-F238E27FC236}">
                      <a16:creationId xmlns:a16="http://schemas.microsoft.com/office/drawing/2014/main" id="{7F3958DE-F1F2-4118-909C-87801C846227}"/>
                    </a:ext>
                  </a:extLst>
                </p:cNvPr>
                <p:cNvCxnSpPr/>
                <p:nvPr/>
              </p:nvCxnSpPr>
              <p:spPr>
                <a:xfrm>
                  <a:off x="6871421" y="2911534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Straight Connector 839">
                  <a:extLst>
                    <a:ext uri="{FF2B5EF4-FFF2-40B4-BE49-F238E27FC236}">
                      <a16:creationId xmlns:a16="http://schemas.microsoft.com/office/drawing/2014/main" id="{D93BA791-7122-4D22-BD52-E36A2DBFA533}"/>
                    </a:ext>
                  </a:extLst>
                </p:cNvPr>
                <p:cNvCxnSpPr/>
                <p:nvPr/>
              </p:nvCxnSpPr>
              <p:spPr>
                <a:xfrm>
                  <a:off x="6875113" y="297582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840">
                  <a:extLst>
                    <a:ext uri="{FF2B5EF4-FFF2-40B4-BE49-F238E27FC236}">
                      <a16:creationId xmlns:a16="http://schemas.microsoft.com/office/drawing/2014/main" id="{E7F2E06F-CAC1-43AE-A2F5-336F808EBAE5}"/>
                    </a:ext>
                  </a:extLst>
                </p:cNvPr>
                <p:cNvCxnSpPr/>
                <p:nvPr/>
              </p:nvCxnSpPr>
              <p:spPr>
                <a:xfrm flipH="1">
                  <a:off x="6875113" y="2132173"/>
                  <a:ext cx="1365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8" name="Straight Connector 1064">
              <a:extLst>
                <a:ext uri="{FF2B5EF4-FFF2-40B4-BE49-F238E27FC236}">
                  <a16:creationId xmlns:a16="http://schemas.microsoft.com/office/drawing/2014/main" id="{B9D30E34-8D48-4A4A-8648-AA025E67675A}"/>
                </a:ext>
              </a:extLst>
            </p:cNvPr>
            <p:cNvCxnSpPr/>
            <p:nvPr/>
          </p:nvCxnSpPr>
          <p:spPr>
            <a:xfrm flipH="1">
              <a:off x="3989388" y="4705350"/>
              <a:ext cx="357187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065">
              <a:extLst>
                <a:ext uri="{FF2B5EF4-FFF2-40B4-BE49-F238E27FC236}">
                  <a16:creationId xmlns:a16="http://schemas.microsoft.com/office/drawing/2014/main" id="{4804EBF8-E6C8-4011-BD32-9F50265AF98B}"/>
                </a:ext>
              </a:extLst>
            </p:cNvPr>
            <p:cNvCxnSpPr>
              <a:stCxn id="99" idx="2"/>
            </p:cNvCxnSpPr>
            <p:nvPr/>
          </p:nvCxnSpPr>
          <p:spPr>
            <a:xfrm flipH="1">
              <a:off x="4294188" y="4919663"/>
              <a:ext cx="203200" cy="485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066">
              <a:extLst>
                <a:ext uri="{FF2B5EF4-FFF2-40B4-BE49-F238E27FC236}">
                  <a16:creationId xmlns:a16="http://schemas.microsoft.com/office/drawing/2014/main" id="{06BFD833-AA52-45B4-812D-51D0D1811836}"/>
                </a:ext>
              </a:extLst>
            </p:cNvPr>
            <p:cNvCxnSpPr/>
            <p:nvPr/>
          </p:nvCxnSpPr>
          <p:spPr>
            <a:xfrm>
              <a:off x="4611688" y="4719638"/>
              <a:ext cx="58737" cy="490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067">
              <a:extLst>
                <a:ext uri="{FF2B5EF4-FFF2-40B4-BE49-F238E27FC236}">
                  <a16:creationId xmlns:a16="http://schemas.microsoft.com/office/drawing/2014/main" id="{EC03F14F-B0ED-486E-B2E5-83A2F345BAD7}"/>
                </a:ext>
              </a:extLst>
            </p:cNvPr>
            <p:cNvCxnSpPr>
              <a:endCxn id="363" idx="0"/>
            </p:cNvCxnSpPr>
            <p:nvPr/>
          </p:nvCxnSpPr>
          <p:spPr>
            <a:xfrm>
              <a:off x="4751388" y="4743450"/>
              <a:ext cx="274637" cy="457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1068">
              <a:extLst>
                <a:ext uri="{FF2B5EF4-FFF2-40B4-BE49-F238E27FC236}">
                  <a16:creationId xmlns:a16="http://schemas.microsoft.com/office/drawing/2014/main" id="{C545C31A-9F5D-42B2-A72A-5063E8416C2D}"/>
                </a:ext>
              </a:extLst>
            </p:cNvPr>
            <p:cNvGrpSpPr/>
            <p:nvPr/>
          </p:nvGrpSpPr>
          <p:grpSpPr bwMode="auto">
            <a:xfrm>
              <a:off x="3724275" y="5200650"/>
              <a:ext cx="331788" cy="1030288"/>
              <a:chOff x="6240352" y="2055335"/>
              <a:chExt cx="771307" cy="1017716"/>
            </a:xfrm>
          </p:grpSpPr>
          <p:grpSp>
            <p:nvGrpSpPr>
              <p:cNvPr id="520" name="Group 1246">
                <a:extLst>
                  <a:ext uri="{FF2B5EF4-FFF2-40B4-BE49-F238E27FC236}">
                    <a16:creationId xmlns:a16="http://schemas.microsoft.com/office/drawing/2014/main" id="{B05185C6-549F-4E43-89A1-22CAA4BA6CBF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541" name="Rectangle 1267">
                  <a:extLst>
                    <a:ext uri="{FF2B5EF4-FFF2-40B4-BE49-F238E27FC236}">
                      <a16:creationId xmlns:a16="http://schemas.microsoft.com/office/drawing/2014/main" id="{BC2A035F-B0F8-4821-98B1-6C65A7D23685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8" cy="74172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542" name="Straight Connector 1268">
                  <a:extLst>
                    <a:ext uri="{FF2B5EF4-FFF2-40B4-BE49-F238E27FC236}">
                      <a16:creationId xmlns:a16="http://schemas.microsoft.com/office/drawing/2014/main" id="{F2031EEE-90D8-439D-89F7-165A55380B43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3" name="Rectangle 1269">
                  <a:extLst>
                    <a:ext uri="{FF2B5EF4-FFF2-40B4-BE49-F238E27FC236}">
                      <a16:creationId xmlns:a16="http://schemas.microsoft.com/office/drawing/2014/main" id="{CE134D0D-7BF6-477B-B2E6-0E9DF1A3C49B}"/>
                    </a:ext>
                  </a:extLst>
                </p:cNvPr>
                <p:cNvSpPr/>
                <p:nvPr/>
              </p:nvSpPr>
              <p:spPr>
                <a:xfrm>
                  <a:off x="6476572" y="3071930"/>
                  <a:ext cx="131304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544" name="Straight Connector 1270">
                  <a:extLst>
                    <a:ext uri="{FF2B5EF4-FFF2-40B4-BE49-F238E27FC236}">
                      <a16:creationId xmlns:a16="http://schemas.microsoft.com/office/drawing/2014/main" id="{B525E84E-072A-4C5F-8C83-6135B8E6BB37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5" name="Rectangle 1271">
                  <a:extLst>
                    <a:ext uri="{FF2B5EF4-FFF2-40B4-BE49-F238E27FC236}">
                      <a16:creationId xmlns:a16="http://schemas.microsoft.com/office/drawing/2014/main" id="{6E72A06F-61CB-4397-90F0-64ECC7662AF2}"/>
                    </a:ext>
                  </a:extLst>
                </p:cNvPr>
                <p:cNvSpPr/>
                <p:nvPr/>
              </p:nvSpPr>
              <p:spPr>
                <a:xfrm>
                  <a:off x="6816769" y="3703885"/>
                  <a:ext cx="131304" cy="1144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46" name="Rectangle 1272">
                  <a:extLst>
                    <a:ext uri="{FF2B5EF4-FFF2-40B4-BE49-F238E27FC236}">
                      <a16:creationId xmlns:a16="http://schemas.microsoft.com/office/drawing/2014/main" id="{FC9B822F-D197-43FA-A42E-548BEF82604E}"/>
                    </a:ext>
                  </a:extLst>
                </p:cNvPr>
                <p:cNvSpPr/>
                <p:nvPr/>
              </p:nvSpPr>
              <p:spPr>
                <a:xfrm>
                  <a:off x="6404951" y="3158176"/>
                  <a:ext cx="444643" cy="7417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547" name="Straight Connector 1273">
                  <a:extLst>
                    <a:ext uri="{FF2B5EF4-FFF2-40B4-BE49-F238E27FC236}">
                      <a16:creationId xmlns:a16="http://schemas.microsoft.com/office/drawing/2014/main" id="{070AF239-921E-4D03-AE29-1F8325255148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8" name="Group 1274">
                  <a:extLst>
                    <a:ext uri="{FF2B5EF4-FFF2-40B4-BE49-F238E27FC236}">
                      <a16:creationId xmlns:a16="http://schemas.microsoft.com/office/drawing/2014/main" id="{D230BD8D-33F1-483F-B1DA-98F2CDEA72E0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76" name="Straight Connector 1302">
                    <a:extLst>
                      <a:ext uri="{FF2B5EF4-FFF2-40B4-BE49-F238E27FC236}">
                        <a16:creationId xmlns:a16="http://schemas.microsoft.com/office/drawing/2014/main" id="{A2969866-4126-479F-87BD-0BAA6E0FBA0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Straight Connector 1303">
                    <a:extLst>
                      <a:ext uri="{FF2B5EF4-FFF2-40B4-BE49-F238E27FC236}">
                        <a16:creationId xmlns:a16="http://schemas.microsoft.com/office/drawing/2014/main" id="{D8F1B312-E90B-4836-96B4-AFF4A5D741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9" y="2938972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9" name="Group 1275">
                  <a:extLst>
                    <a:ext uri="{FF2B5EF4-FFF2-40B4-BE49-F238E27FC236}">
                      <a16:creationId xmlns:a16="http://schemas.microsoft.com/office/drawing/2014/main" id="{33C6579E-7030-4A36-834C-FBCA1B6C4006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74" name="Straight Connector 1300">
                    <a:extLst>
                      <a:ext uri="{FF2B5EF4-FFF2-40B4-BE49-F238E27FC236}">
                        <a16:creationId xmlns:a16="http://schemas.microsoft.com/office/drawing/2014/main" id="{A5C951AA-C845-44B8-8949-E607CB43026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7" y="284644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Straight Connector 1301">
                    <a:extLst>
                      <a:ext uri="{FF2B5EF4-FFF2-40B4-BE49-F238E27FC236}">
                        <a16:creationId xmlns:a16="http://schemas.microsoft.com/office/drawing/2014/main" id="{1A8B4C18-22CF-4A5B-B7FF-16F27E10718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9" y="2938969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0" name="Group 1276">
                  <a:extLst>
                    <a:ext uri="{FF2B5EF4-FFF2-40B4-BE49-F238E27FC236}">
                      <a16:creationId xmlns:a16="http://schemas.microsoft.com/office/drawing/2014/main" id="{F890BE1D-38E4-48BB-B3B9-0CF3BFDF84A0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72" name="Straight Connector 1298">
                    <a:extLst>
                      <a:ext uri="{FF2B5EF4-FFF2-40B4-BE49-F238E27FC236}">
                        <a16:creationId xmlns:a16="http://schemas.microsoft.com/office/drawing/2014/main" id="{BAF74EB9-123B-4091-A76C-C48D234FC27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3" y="2846446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Straight Connector 1299">
                    <a:extLst>
                      <a:ext uri="{FF2B5EF4-FFF2-40B4-BE49-F238E27FC236}">
                        <a16:creationId xmlns:a16="http://schemas.microsoft.com/office/drawing/2014/main" id="{FC8CC6B0-D893-4657-9B97-DDB3937A4D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70" y="2938966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1" name="Group 1277">
                  <a:extLst>
                    <a:ext uri="{FF2B5EF4-FFF2-40B4-BE49-F238E27FC236}">
                      <a16:creationId xmlns:a16="http://schemas.microsoft.com/office/drawing/2014/main" id="{109669B1-33F8-43F2-B22F-F080A4968752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70" name="Straight Connector 1296">
                    <a:extLst>
                      <a:ext uri="{FF2B5EF4-FFF2-40B4-BE49-F238E27FC236}">
                        <a16:creationId xmlns:a16="http://schemas.microsoft.com/office/drawing/2014/main" id="{29D2B737-C2E2-4A88-B881-041E7A88911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2" y="2846445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Straight Connector 1297">
                    <a:extLst>
                      <a:ext uri="{FF2B5EF4-FFF2-40B4-BE49-F238E27FC236}">
                        <a16:creationId xmlns:a16="http://schemas.microsoft.com/office/drawing/2014/main" id="{180A3939-2F01-488B-BF01-28773354A1C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9" y="2938964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2" name="Group 1278">
                  <a:extLst>
                    <a:ext uri="{FF2B5EF4-FFF2-40B4-BE49-F238E27FC236}">
                      <a16:creationId xmlns:a16="http://schemas.microsoft.com/office/drawing/2014/main" id="{40F3208C-56D0-4A1D-9B80-DF051A5E1246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68" name="Straight Connector 1294">
                    <a:extLst>
                      <a:ext uri="{FF2B5EF4-FFF2-40B4-BE49-F238E27FC236}">
                        <a16:creationId xmlns:a16="http://schemas.microsoft.com/office/drawing/2014/main" id="{B4A75D5D-4B62-4126-9972-29B39F5700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2" y="284644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Straight Connector 1295">
                    <a:extLst>
                      <a:ext uri="{FF2B5EF4-FFF2-40B4-BE49-F238E27FC236}">
                        <a16:creationId xmlns:a16="http://schemas.microsoft.com/office/drawing/2014/main" id="{EE89899D-2379-44EB-B951-78D0DD9835C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9" y="2938961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3" name="Group 1279">
                  <a:extLst>
                    <a:ext uri="{FF2B5EF4-FFF2-40B4-BE49-F238E27FC236}">
                      <a16:creationId xmlns:a16="http://schemas.microsoft.com/office/drawing/2014/main" id="{42AAB453-0B12-47DE-B526-4631881F234C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66" name="Straight Connector 1292">
                    <a:extLst>
                      <a:ext uri="{FF2B5EF4-FFF2-40B4-BE49-F238E27FC236}">
                        <a16:creationId xmlns:a16="http://schemas.microsoft.com/office/drawing/2014/main" id="{DAFAC469-3DB4-4841-8303-5C5391450DA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3" y="2846440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Straight Connector 1293">
                    <a:extLst>
                      <a:ext uri="{FF2B5EF4-FFF2-40B4-BE49-F238E27FC236}">
                        <a16:creationId xmlns:a16="http://schemas.microsoft.com/office/drawing/2014/main" id="{6C945E04-9BAE-4B90-9022-30F16E5358F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10" y="2938959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4" name="Group 1280">
                  <a:extLst>
                    <a:ext uri="{FF2B5EF4-FFF2-40B4-BE49-F238E27FC236}">
                      <a16:creationId xmlns:a16="http://schemas.microsoft.com/office/drawing/2014/main" id="{D3AE94D7-6AD9-47D2-9D0C-7F8753E3DDBD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64" name="Straight Connector 1290">
                    <a:extLst>
                      <a:ext uri="{FF2B5EF4-FFF2-40B4-BE49-F238E27FC236}">
                        <a16:creationId xmlns:a16="http://schemas.microsoft.com/office/drawing/2014/main" id="{B328BF42-64AD-4BD3-A64B-56109EA390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2" y="2846437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Straight Connector 1291">
                    <a:extLst>
                      <a:ext uri="{FF2B5EF4-FFF2-40B4-BE49-F238E27FC236}">
                        <a16:creationId xmlns:a16="http://schemas.microsoft.com/office/drawing/2014/main" id="{622D3421-44CD-49AC-9DF6-0CBF170F6EB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6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5" name="Group 1281">
                  <a:extLst>
                    <a:ext uri="{FF2B5EF4-FFF2-40B4-BE49-F238E27FC236}">
                      <a16:creationId xmlns:a16="http://schemas.microsoft.com/office/drawing/2014/main" id="{4D053DA8-8273-4719-A442-3F2C5F923BC9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62" name="Straight Connector 1288">
                    <a:extLst>
                      <a:ext uri="{FF2B5EF4-FFF2-40B4-BE49-F238E27FC236}">
                        <a16:creationId xmlns:a16="http://schemas.microsoft.com/office/drawing/2014/main" id="{EB740EC6-D0D7-4A13-85F4-43D67FB320F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1" y="2846434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Straight Connector 1289">
                    <a:extLst>
                      <a:ext uri="{FF2B5EF4-FFF2-40B4-BE49-F238E27FC236}">
                        <a16:creationId xmlns:a16="http://schemas.microsoft.com/office/drawing/2014/main" id="{6DB7413D-2A67-4D9F-A0C3-92C9CDFF4E1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3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6" name="Group 1282">
                  <a:extLst>
                    <a:ext uri="{FF2B5EF4-FFF2-40B4-BE49-F238E27FC236}">
                      <a16:creationId xmlns:a16="http://schemas.microsoft.com/office/drawing/2014/main" id="{81EC0C9D-8890-4A5C-8058-9C4DDE276CEC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60" name="Straight Connector 1286">
                    <a:extLst>
                      <a:ext uri="{FF2B5EF4-FFF2-40B4-BE49-F238E27FC236}">
                        <a16:creationId xmlns:a16="http://schemas.microsoft.com/office/drawing/2014/main" id="{450A97BC-D97B-4314-BF1C-6DF7EFF26D0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Straight Connector 1287">
                    <a:extLst>
                      <a:ext uri="{FF2B5EF4-FFF2-40B4-BE49-F238E27FC236}">
                        <a16:creationId xmlns:a16="http://schemas.microsoft.com/office/drawing/2014/main" id="{EE6C2926-793C-4BE8-A120-B88F25E3AB0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7" name="Group 1283">
                  <a:extLst>
                    <a:ext uri="{FF2B5EF4-FFF2-40B4-BE49-F238E27FC236}">
                      <a16:creationId xmlns:a16="http://schemas.microsoft.com/office/drawing/2014/main" id="{03D5C22D-4F11-4B73-AD96-A06A09B0D9D8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58" name="Straight Connector 1284">
                    <a:extLst>
                      <a:ext uri="{FF2B5EF4-FFF2-40B4-BE49-F238E27FC236}">
                        <a16:creationId xmlns:a16="http://schemas.microsoft.com/office/drawing/2014/main" id="{5BB29EF5-ED5A-4F6F-B6C4-3D5BA9EBA4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9" y="284642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Straight Connector 1285">
                    <a:extLst>
                      <a:ext uri="{FF2B5EF4-FFF2-40B4-BE49-F238E27FC236}">
                        <a16:creationId xmlns:a16="http://schemas.microsoft.com/office/drawing/2014/main" id="{80EEF10A-E73D-4D14-84AF-763DA156159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8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1" name="Group 1247">
                <a:extLst>
                  <a:ext uri="{FF2B5EF4-FFF2-40B4-BE49-F238E27FC236}">
                    <a16:creationId xmlns:a16="http://schemas.microsoft.com/office/drawing/2014/main" id="{FB2E7A6F-24B6-4075-BF8C-CDC6AD37C786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522" name="Group 1248">
                  <a:extLst>
                    <a:ext uri="{FF2B5EF4-FFF2-40B4-BE49-F238E27FC236}">
                      <a16:creationId xmlns:a16="http://schemas.microsoft.com/office/drawing/2014/main" id="{9291CB39-F7F5-4872-85AD-7C44B280CE8F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536" name="Rectangle 188">
                    <a:extLst>
                      <a:ext uri="{FF2B5EF4-FFF2-40B4-BE49-F238E27FC236}">
                        <a16:creationId xmlns:a16="http://schemas.microsoft.com/office/drawing/2014/main" id="{C8A327D1-27F2-41DD-8781-5A936B91C0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96368"/>
                    <a:ext cx="549876" cy="6429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AutoShape 189">
                    <a:extLst>
                      <a:ext uri="{FF2B5EF4-FFF2-40B4-BE49-F238E27FC236}">
                        <a16:creationId xmlns:a16="http://schemas.microsoft.com/office/drawing/2014/main" id="{30AA6431-4B98-4470-8C64-F9A3ED266A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21098"/>
                    <a:ext cx="675352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Freeform 190">
                    <a:extLst>
                      <a:ext uri="{FF2B5EF4-FFF2-40B4-BE49-F238E27FC236}">
                        <a16:creationId xmlns:a16="http://schemas.microsoft.com/office/drawing/2014/main" id="{AA6A5EDC-F931-4D43-A23C-6304B99D89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4" y="2922667"/>
                    <a:ext cx="125475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91">
                    <a:extLst>
                      <a:ext uri="{FF2B5EF4-FFF2-40B4-BE49-F238E27FC236}">
                        <a16:creationId xmlns:a16="http://schemas.microsoft.com/office/drawing/2014/main" id="{82E35A5E-D596-40EF-8330-7F8B268278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4" cy="4547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192">
                    <a:extLst>
                      <a:ext uri="{FF2B5EF4-FFF2-40B4-BE49-F238E27FC236}">
                        <a16:creationId xmlns:a16="http://schemas.microsoft.com/office/drawing/2014/main" id="{DB6649A6-7BFB-4A37-B2B4-F035CF9B1B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51" y="2933643"/>
                    <a:ext cx="302617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523" name="Straight Connector 1249">
                  <a:extLst>
                    <a:ext uri="{FF2B5EF4-FFF2-40B4-BE49-F238E27FC236}">
                      <a16:creationId xmlns:a16="http://schemas.microsoft.com/office/drawing/2014/main" id="{551F9168-5F14-40F6-984E-247343DA52F8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0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1250">
                  <a:extLst>
                    <a:ext uri="{FF2B5EF4-FFF2-40B4-BE49-F238E27FC236}">
                      <a16:creationId xmlns:a16="http://schemas.microsoft.com/office/drawing/2014/main" id="{12F73DC8-A100-4D6F-851F-5C470A40E105}"/>
                    </a:ext>
                  </a:extLst>
                </p:cNvPr>
                <p:cNvCxnSpPr/>
                <p:nvPr/>
              </p:nvCxnSpPr>
              <p:spPr>
                <a:xfrm>
                  <a:off x="6875111" y="2304668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1251">
                  <a:extLst>
                    <a:ext uri="{FF2B5EF4-FFF2-40B4-BE49-F238E27FC236}">
                      <a16:creationId xmlns:a16="http://schemas.microsoft.com/office/drawing/2014/main" id="{997B71A2-FB25-4DC5-9B41-9C91684E1667}"/>
                    </a:ext>
                  </a:extLst>
                </p:cNvPr>
                <p:cNvCxnSpPr/>
                <p:nvPr/>
              </p:nvCxnSpPr>
              <p:spPr>
                <a:xfrm>
                  <a:off x="6871422" y="236896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1252">
                  <a:extLst>
                    <a:ext uri="{FF2B5EF4-FFF2-40B4-BE49-F238E27FC236}">
                      <a16:creationId xmlns:a16="http://schemas.microsoft.com/office/drawing/2014/main" id="{41770FFE-A171-43D5-8F6F-C865F0DF95AD}"/>
                    </a:ext>
                  </a:extLst>
                </p:cNvPr>
                <p:cNvCxnSpPr/>
                <p:nvPr/>
              </p:nvCxnSpPr>
              <p:spPr>
                <a:xfrm>
                  <a:off x="6871422" y="244423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Connector 1253">
                  <a:extLst>
                    <a:ext uri="{FF2B5EF4-FFF2-40B4-BE49-F238E27FC236}">
                      <a16:creationId xmlns:a16="http://schemas.microsoft.com/office/drawing/2014/main" id="{038CB260-533D-4E69-A454-D9456E53A9DA}"/>
                    </a:ext>
                  </a:extLst>
                </p:cNvPr>
                <p:cNvCxnSpPr/>
                <p:nvPr/>
              </p:nvCxnSpPr>
              <p:spPr>
                <a:xfrm>
                  <a:off x="6867730" y="2508525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1254">
                  <a:extLst>
                    <a:ext uri="{FF2B5EF4-FFF2-40B4-BE49-F238E27FC236}">
                      <a16:creationId xmlns:a16="http://schemas.microsoft.com/office/drawing/2014/main" id="{25D91AB3-DB58-495C-8AD8-2B4A0FD663E0}"/>
                    </a:ext>
                  </a:extLst>
                </p:cNvPr>
                <p:cNvCxnSpPr/>
                <p:nvPr/>
              </p:nvCxnSpPr>
              <p:spPr>
                <a:xfrm>
                  <a:off x="6864041" y="2569681"/>
                  <a:ext cx="1402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Straight Connector 1255">
                  <a:extLst>
                    <a:ext uri="{FF2B5EF4-FFF2-40B4-BE49-F238E27FC236}">
                      <a16:creationId xmlns:a16="http://schemas.microsoft.com/office/drawing/2014/main" id="{92999AD6-3CCC-4380-9E8B-D339D28F3F89}"/>
                    </a:ext>
                  </a:extLst>
                </p:cNvPr>
                <p:cNvCxnSpPr/>
                <p:nvPr/>
              </p:nvCxnSpPr>
              <p:spPr>
                <a:xfrm>
                  <a:off x="6864041" y="263867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Straight Connector 1256">
                  <a:extLst>
                    <a:ext uri="{FF2B5EF4-FFF2-40B4-BE49-F238E27FC236}">
                      <a16:creationId xmlns:a16="http://schemas.microsoft.com/office/drawing/2014/main" id="{CF597F33-65A0-4560-A8B4-16F9C3B0F42B}"/>
                    </a:ext>
                  </a:extLst>
                </p:cNvPr>
                <p:cNvCxnSpPr/>
                <p:nvPr/>
              </p:nvCxnSpPr>
              <p:spPr>
                <a:xfrm>
                  <a:off x="6860349" y="270610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Straight Connector 1257">
                  <a:extLst>
                    <a:ext uri="{FF2B5EF4-FFF2-40B4-BE49-F238E27FC236}">
                      <a16:creationId xmlns:a16="http://schemas.microsoft.com/office/drawing/2014/main" id="{A2039350-37E4-4D6E-85C2-B378EAB4555D}"/>
                    </a:ext>
                  </a:extLst>
                </p:cNvPr>
                <p:cNvCxnSpPr/>
                <p:nvPr/>
              </p:nvCxnSpPr>
              <p:spPr>
                <a:xfrm>
                  <a:off x="6867730" y="277510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1258">
                  <a:extLst>
                    <a:ext uri="{FF2B5EF4-FFF2-40B4-BE49-F238E27FC236}">
                      <a16:creationId xmlns:a16="http://schemas.microsoft.com/office/drawing/2014/main" id="{0181AB52-64A2-4AB9-AC0D-45D5108B6733}"/>
                    </a:ext>
                  </a:extLst>
                </p:cNvPr>
                <p:cNvCxnSpPr/>
                <p:nvPr/>
              </p:nvCxnSpPr>
              <p:spPr>
                <a:xfrm>
                  <a:off x="6871422" y="2842536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1259">
                  <a:extLst>
                    <a:ext uri="{FF2B5EF4-FFF2-40B4-BE49-F238E27FC236}">
                      <a16:creationId xmlns:a16="http://schemas.microsoft.com/office/drawing/2014/main" id="{A02F3666-E5AC-4F61-8ABF-B84AAB7A70D6}"/>
                    </a:ext>
                  </a:extLst>
                </p:cNvPr>
                <p:cNvCxnSpPr/>
                <p:nvPr/>
              </p:nvCxnSpPr>
              <p:spPr>
                <a:xfrm>
                  <a:off x="6871422" y="2911533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1260">
                  <a:extLst>
                    <a:ext uri="{FF2B5EF4-FFF2-40B4-BE49-F238E27FC236}">
                      <a16:creationId xmlns:a16="http://schemas.microsoft.com/office/drawing/2014/main" id="{BCB286EE-DE60-459A-B761-0B81ED3BB894}"/>
                    </a:ext>
                  </a:extLst>
                </p:cNvPr>
                <p:cNvCxnSpPr/>
                <p:nvPr/>
              </p:nvCxnSpPr>
              <p:spPr>
                <a:xfrm>
                  <a:off x="6875111" y="297582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1261">
                  <a:extLst>
                    <a:ext uri="{FF2B5EF4-FFF2-40B4-BE49-F238E27FC236}">
                      <a16:creationId xmlns:a16="http://schemas.microsoft.com/office/drawing/2014/main" id="{55D840FE-45CE-44BC-B826-EAB92251CEE4}"/>
                    </a:ext>
                  </a:extLst>
                </p:cNvPr>
                <p:cNvCxnSpPr/>
                <p:nvPr/>
              </p:nvCxnSpPr>
              <p:spPr>
                <a:xfrm flipH="1">
                  <a:off x="6875111" y="2132174"/>
                  <a:ext cx="136548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1069">
              <a:extLst>
                <a:ext uri="{FF2B5EF4-FFF2-40B4-BE49-F238E27FC236}">
                  <a16:creationId xmlns:a16="http://schemas.microsoft.com/office/drawing/2014/main" id="{13078BA5-39F3-40CB-A36A-6257194B2CD8}"/>
                </a:ext>
              </a:extLst>
            </p:cNvPr>
            <p:cNvGrpSpPr/>
            <p:nvPr/>
          </p:nvGrpSpPr>
          <p:grpSpPr bwMode="auto">
            <a:xfrm>
              <a:off x="4110038" y="5200650"/>
              <a:ext cx="331787" cy="1030288"/>
              <a:chOff x="6240352" y="2055335"/>
              <a:chExt cx="771307" cy="1017716"/>
            </a:xfrm>
          </p:grpSpPr>
          <p:grpSp>
            <p:nvGrpSpPr>
              <p:cNvPr id="462" name="Group 1188">
                <a:extLst>
                  <a:ext uri="{FF2B5EF4-FFF2-40B4-BE49-F238E27FC236}">
                    <a16:creationId xmlns:a16="http://schemas.microsoft.com/office/drawing/2014/main" id="{DF843C47-CDCA-4B32-AF69-DAF451345650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483" name="Rectangle 1209">
                  <a:extLst>
                    <a:ext uri="{FF2B5EF4-FFF2-40B4-BE49-F238E27FC236}">
                      <a16:creationId xmlns:a16="http://schemas.microsoft.com/office/drawing/2014/main" id="{947EFDF9-48FF-46DF-8E00-1B9458C1AA58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9" cy="74172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484" name="Straight Connector 1210">
                  <a:extLst>
                    <a:ext uri="{FF2B5EF4-FFF2-40B4-BE49-F238E27FC236}">
                      <a16:creationId xmlns:a16="http://schemas.microsoft.com/office/drawing/2014/main" id="{59470209-D2DC-478B-A467-41842D0D7008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5" name="Rectangle 1211">
                  <a:extLst>
                    <a:ext uri="{FF2B5EF4-FFF2-40B4-BE49-F238E27FC236}">
                      <a16:creationId xmlns:a16="http://schemas.microsoft.com/office/drawing/2014/main" id="{C46597B0-BE5C-4CE9-AAF0-47CC347719A8}"/>
                    </a:ext>
                  </a:extLst>
                </p:cNvPr>
                <p:cNvSpPr/>
                <p:nvPr/>
              </p:nvSpPr>
              <p:spPr>
                <a:xfrm>
                  <a:off x="6476570" y="3071930"/>
                  <a:ext cx="131305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486" name="Straight Connector 1212">
                  <a:extLst>
                    <a:ext uri="{FF2B5EF4-FFF2-40B4-BE49-F238E27FC236}">
                      <a16:creationId xmlns:a16="http://schemas.microsoft.com/office/drawing/2014/main" id="{3E7B6A8C-F662-474B-BED8-700A6FD68790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7" name="Rectangle 1213">
                  <a:extLst>
                    <a:ext uri="{FF2B5EF4-FFF2-40B4-BE49-F238E27FC236}">
                      <a16:creationId xmlns:a16="http://schemas.microsoft.com/office/drawing/2014/main" id="{04AE1E9C-E0A9-49BA-9A14-52A9D0A8348F}"/>
                    </a:ext>
                  </a:extLst>
                </p:cNvPr>
                <p:cNvSpPr/>
                <p:nvPr/>
              </p:nvSpPr>
              <p:spPr>
                <a:xfrm>
                  <a:off x="6816769" y="3703885"/>
                  <a:ext cx="131305" cy="1144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88" name="Rectangle 1214">
                  <a:extLst>
                    <a:ext uri="{FF2B5EF4-FFF2-40B4-BE49-F238E27FC236}">
                      <a16:creationId xmlns:a16="http://schemas.microsoft.com/office/drawing/2014/main" id="{587792DF-3035-4DE5-88D4-3E7F64FD0F95}"/>
                    </a:ext>
                  </a:extLst>
                </p:cNvPr>
                <p:cNvSpPr/>
                <p:nvPr/>
              </p:nvSpPr>
              <p:spPr>
                <a:xfrm>
                  <a:off x="6404950" y="3158176"/>
                  <a:ext cx="444646" cy="7417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489" name="Straight Connector 1215">
                  <a:extLst>
                    <a:ext uri="{FF2B5EF4-FFF2-40B4-BE49-F238E27FC236}">
                      <a16:creationId xmlns:a16="http://schemas.microsoft.com/office/drawing/2014/main" id="{94318715-C3D4-4BD4-B2CB-CF3C349DA96D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0" name="Group 1216">
                  <a:extLst>
                    <a:ext uri="{FF2B5EF4-FFF2-40B4-BE49-F238E27FC236}">
                      <a16:creationId xmlns:a16="http://schemas.microsoft.com/office/drawing/2014/main" id="{D31C3BF2-D875-4750-B1A5-D33D45002EAC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18" name="Straight Connector 1244">
                    <a:extLst>
                      <a:ext uri="{FF2B5EF4-FFF2-40B4-BE49-F238E27FC236}">
                        <a16:creationId xmlns:a16="http://schemas.microsoft.com/office/drawing/2014/main" id="{D48F1FD7-5A6E-4C5E-B9F3-7D8C4699C24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1245">
                    <a:extLst>
                      <a:ext uri="{FF2B5EF4-FFF2-40B4-BE49-F238E27FC236}">
                        <a16:creationId xmlns:a16="http://schemas.microsoft.com/office/drawing/2014/main" id="{AC40AC9E-3320-4B79-A28D-5827AF0143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7" y="2938972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1" name="Group 1217">
                  <a:extLst>
                    <a:ext uri="{FF2B5EF4-FFF2-40B4-BE49-F238E27FC236}">
                      <a16:creationId xmlns:a16="http://schemas.microsoft.com/office/drawing/2014/main" id="{F9FDF104-F00A-447F-879A-9D2BDC33E4A2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16" name="Straight Connector 1242">
                    <a:extLst>
                      <a:ext uri="{FF2B5EF4-FFF2-40B4-BE49-F238E27FC236}">
                        <a16:creationId xmlns:a16="http://schemas.microsoft.com/office/drawing/2014/main" id="{52867DDE-C5D7-48FA-A279-5C25126383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6" y="284644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Straight Connector 1243">
                    <a:extLst>
                      <a:ext uri="{FF2B5EF4-FFF2-40B4-BE49-F238E27FC236}">
                        <a16:creationId xmlns:a16="http://schemas.microsoft.com/office/drawing/2014/main" id="{BD11B1E6-CBBA-4A70-9152-1E3201FF174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7" y="2938969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2" name="Group 1218">
                  <a:extLst>
                    <a:ext uri="{FF2B5EF4-FFF2-40B4-BE49-F238E27FC236}">
                      <a16:creationId xmlns:a16="http://schemas.microsoft.com/office/drawing/2014/main" id="{49CA12A9-103F-4E8A-AC0B-C744740C7FEC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14" name="Straight Connector 1240">
                    <a:extLst>
                      <a:ext uri="{FF2B5EF4-FFF2-40B4-BE49-F238E27FC236}">
                        <a16:creationId xmlns:a16="http://schemas.microsoft.com/office/drawing/2014/main" id="{527827CB-674C-47A3-A418-B90B86CDBC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4" y="2846446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Connector 1241">
                    <a:extLst>
                      <a:ext uri="{FF2B5EF4-FFF2-40B4-BE49-F238E27FC236}">
                        <a16:creationId xmlns:a16="http://schemas.microsoft.com/office/drawing/2014/main" id="{B5E11192-CB81-4124-8A1B-872694BCE1F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68" y="2938966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3" name="Group 1219">
                  <a:extLst>
                    <a:ext uri="{FF2B5EF4-FFF2-40B4-BE49-F238E27FC236}">
                      <a16:creationId xmlns:a16="http://schemas.microsoft.com/office/drawing/2014/main" id="{ED478094-D462-489F-9B71-78C99AA9A543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12" name="Straight Connector 1238">
                    <a:extLst>
                      <a:ext uri="{FF2B5EF4-FFF2-40B4-BE49-F238E27FC236}">
                        <a16:creationId xmlns:a16="http://schemas.microsoft.com/office/drawing/2014/main" id="{D5F6471C-E6BF-4FC2-998C-6768B839DBD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4" y="2846445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Connector 1239">
                    <a:extLst>
                      <a:ext uri="{FF2B5EF4-FFF2-40B4-BE49-F238E27FC236}">
                        <a16:creationId xmlns:a16="http://schemas.microsoft.com/office/drawing/2014/main" id="{E6B42E3B-7D97-43FE-BE0E-DEA8D6BECE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7" y="2938964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4" name="Group 1220">
                  <a:extLst>
                    <a:ext uri="{FF2B5EF4-FFF2-40B4-BE49-F238E27FC236}">
                      <a16:creationId xmlns:a16="http://schemas.microsoft.com/office/drawing/2014/main" id="{D535C283-5189-45EF-B518-438AE48D87B5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10" name="Straight Connector 1236">
                    <a:extLst>
                      <a:ext uri="{FF2B5EF4-FFF2-40B4-BE49-F238E27FC236}">
                        <a16:creationId xmlns:a16="http://schemas.microsoft.com/office/drawing/2014/main" id="{29E2AF03-73E2-4AC1-AD5F-E7E47C164D7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3" y="284644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Straight Connector 1237">
                    <a:extLst>
                      <a:ext uri="{FF2B5EF4-FFF2-40B4-BE49-F238E27FC236}">
                        <a16:creationId xmlns:a16="http://schemas.microsoft.com/office/drawing/2014/main" id="{86FA86AD-ECE4-4806-A890-9F2A5DD88A8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7" y="2938961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5" name="Group 1221">
                  <a:extLst>
                    <a:ext uri="{FF2B5EF4-FFF2-40B4-BE49-F238E27FC236}">
                      <a16:creationId xmlns:a16="http://schemas.microsoft.com/office/drawing/2014/main" id="{3EE0ACFA-E3EE-4B51-B4F3-6DA6DBC3B783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08" name="Straight Connector 1234">
                    <a:extLst>
                      <a:ext uri="{FF2B5EF4-FFF2-40B4-BE49-F238E27FC236}">
                        <a16:creationId xmlns:a16="http://schemas.microsoft.com/office/drawing/2014/main" id="{6E4B8831-C6F8-4255-8500-12AE6318D0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4" y="2846440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Straight Connector 1235">
                    <a:extLst>
                      <a:ext uri="{FF2B5EF4-FFF2-40B4-BE49-F238E27FC236}">
                        <a16:creationId xmlns:a16="http://schemas.microsoft.com/office/drawing/2014/main" id="{3A7187E7-10CD-4CAD-8CDE-91CFD8BD690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08" y="2938959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6" name="Group 1222">
                  <a:extLst>
                    <a:ext uri="{FF2B5EF4-FFF2-40B4-BE49-F238E27FC236}">
                      <a16:creationId xmlns:a16="http://schemas.microsoft.com/office/drawing/2014/main" id="{881EB78A-AFCC-4BAD-AA08-A3F1FA83F4CF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06" name="Straight Connector 1232">
                    <a:extLst>
                      <a:ext uri="{FF2B5EF4-FFF2-40B4-BE49-F238E27FC236}">
                        <a16:creationId xmlns:a16="http://schemas.microsoft.com/office/drawing/2014/main" id="{DE9B7831-7656-4F06-88C3-83C5918EBF5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4" y="2846437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Straight Connector 1233">
                    <a:extLst>
                      <a:ext uri="{FF2B5EF4-FFF2-40B4-BE49-F238E27FC236}">
                        <a16:creationId xmlns:a16="http://schemas.microsoft.com/office/drawing/2014/main" id="{67B76EF8-300A-4F29-B5A9-66A03F39105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6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7" name="Group 1223">
                  <a:extLst>
                    <a:ext uri="{FF2B5EF4-FFF2-40B4-BE49-F238E27FC236}">
                      <a16:creationId xmlns:a16="http://schemas.microsoft.com/office/drawing/2014/main" id="{6F1BF0B6-FBE7-43FB-BDA7-AEE0E08DD96D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04" name="Straight Connector 1230">
                    <a:extLst>
                      <a:ext uri="{FF2B5EF4-FFF2-40B4-BE49-F238E27FC236}">
                        <a16:creationId xmlns:a16="http://schemas.microsoft.com/office/drawing/2014/main" id="{CF2E0CDE-27FB-4F0E-8F31-4B9E40BC217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3" y="2846434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Straight Connector 1231">
                    <a:extLst>
                      <a:ext uri="{FF2B5EF4-FFF2-40B4-BE49-F238E27FC236}">
                        <a16:creationId xmlns:a16="http://schemas.microsoft.com/office/drawing/2014/main" id="{E64B7810-8F8B-4CB0-AD32-AEB17273EB5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3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8" name="Group 1224">
                  <a:extLst>
                    <a:ext uri="{FF2B5EF4-FFF2-40B4-BE49-F238E27FC236}">
                      <a16:creationId xmlns:a16="http://schemas.microsoft.com/office/drawing/2014/main" id="{20C78A0F-8685-4738-9550-E59E272E20A7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02" name="Straight Connector 1228">
                    <a:extLst>
                      <a:ext uri="{FF2B5EF4-FFF2-40B4-BE49-F238E27FC236}">
                        <a16:creationId xmlns:a16="http://schemas.microsoft.com/office/drawing/2014/main" id="{91495239-F353-4E19-BC2D-C30F7A1830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1229">
                    <a:extLst>
                      <a:ext uri="{FF2B5EF4-FFF2-40B4-BE49-F238E27FC236}">
                        <a16:creationId xmlns:a16="http://schemas.microsoft.com/office/drawing/2014/main" id="{2FBC4886-1A3B-40FE-BB26-07D00410B75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9" name="Group 1225">
                  <a:extLst>
                    <a:ext uri="{FF2B5EF4-FFF2-40B4-BE49-F238E27FC236}">
                      <a16:creationId xmlns:a16="http://schemas.microsoft.com/office/drawing/2014/main" id="{748E07C1-40AF-4095-939D-39336BC48654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500" name="Straight Connector 1226">
                    <a:extLst>
                      <a:ext uri="{FF2B5EF4-FFF2-40B4-BE49-F238E27FC236}">
                        <a16:creationId xmlns:a16="http://schemas.microsoft.com/office/drawing/2014/main" id="{62EAA394-D617-4794-9802-B8A8262B6C6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8" y="284642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1227">
                    <a:extLst>
                      <a:ext uri="{FF2B5EF4-FFF2-40B4-BE49-F238E27FC236}">
                        <a16:creationId xmlns:a16="http://schemas.microsoft.com/office/drawing/2014/main" id="{4E5CB3E4-27DD-4DBD-ACDF-B619FA413F5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8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3" name="Group 1189">
                <a:extLst>
                  <a:ext uri="{FF2B5EF4-FFF2-40B4-BE49-F238E27FC236}">
                    <a16:creationId xmlns:a16="http://schemas.microsoft.com/office/drawing/2014/main" id="{B74F54AC-5A6C-4D2C-A6AF-51E632FCE7E3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464" name="Group 1190">
                  <a:extLst>
                    <a:ext uri="{FF2B5EF4-FFF2-40B4-BE49-F238E27FC236}">
                      <a16:creationId xmlns:a16="http://schemas.microsoft.com/office/drawing/2014/main" id="{35781D19-F4A4-40EA-BCEA-E63BB918DB20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478" name="Rectangle 188">
                    <a:extLst>
                      <a:ext uri="{FF2B5EF4-FFF2-40B4-BE49-F238E27FC236}">
                        <a16:creationId xmlns:a16="http://schemas.microsoft.com/office/drawing/2014/main" id="{DFB79174-082F-4164-B379-AFA00F52A4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96368"/>
                    <a:ext cx="549881" cy="6429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9" name="AutoShape 189">
                    <a:extLst>
                      <a:ext uri="{FF2B5EF4-FFF2-40B4-BE49-F238E27FC236}">
                        <a16:creationId xmlns:a16="http://schemas.microsoft.com/office/drawing/2014/main" id="{D90A2674-6F56-442D-804F-6ABC26FF57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21098"/>
                    <a:ext cx="675356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0" name="Freeform 190">
                    <a:extLst>
                      <a:ext uri="{FF2B5EF4-FFF2-40B4-BE49-F238E27FC236}">
                        <a16:creationId xmlns:a16="http://schemas.microsoft.com/office/drawing/2014/main" id="{E6FBB7AE-B838-49EC-88B2-9D891E7464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3" y="2922667"/>
                    <a:ext cx="125476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1" name="Freeform 191">
                    <a:extLst>
                      <a:ext uri="{FF2B5EF4-FFF2-40B4-BE49-F238E27FC236}">
                        <a16:creationId xmlns:a16="http://schemas.microsoft.com/office/drawing/2014/main" id="{981F6368-5875-4237-B2F4-310C4553E3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6" cy="4547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2" name="Freeform 192">
                    <a:extLst>
                      <a:ext uri="{FF2B5EF4-FFF2-40B4-BE49-F238E27FC236}">
                        <a16:creationId xmlns:a16="http://schemas.microsoft.com/office/drawing/2014/main" id="{47A3C07A-25BA-44BC-AD48-2CD8636B90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49" y="2933643"/>
                    <a:ext cx="302618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465" name="Straight Connector 1191">
                  <a:extLst>
                    <a:ext uri="{FF2B5EF4-FFF2-40B4-BE49-F238E27FC236}">
                      <a16:creationId xmlns:a16="http://schemas.microsoft.com/office/drawing/2014/main" id="{308FB3D1-3A28-4444-8E29-74EB578D84C9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3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1192">
                  <a:extLst>
                    <a:ext uri="{FF2B5EF4-FFF2-40B4-BE49-F238E27FC236}">
                      <a16:creationId xmlns:a16="http://schemas.microsoft.com/office/drawing/2014/main" id="{74B9E116-F520-4544-8723-A9FC47B30127}"/>
                    </a:ext>
                  </a:extLst>
                </p:cNvPr>
                <p:cNvCxnSpPr/>
                <p:nvPr/>
              </p:nvCxnSpPr>
              <p:spPr>
                <a:xfrm>
                  <a:off x="6875113" y="2304668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1193">
                  <a:extLst>
                    <a:ext uri="{FF2B5EF4-FFF2-40B4-BE49-F238E27FC236}">
                      <a16:creationId xmlns:a16="http://schemas.microsoft.com/office/drawing/2014/main" id="{4670CA3A-93F2-457C-B164-F23CE33E04B6}"/>
                    </a:ext>
                  </a:extLst>
                </p:cNvPr>
                <p:cNvCxnSpPr/>
                <p:nvPr/>
              </p:nvCxnSpPr>
              <p:spPr>
                <a:xfrm>
                  <a:off x="6871421" y="236896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1194">
                  <a:extLst>
                    <a:ext uri="{FF2B5EF4-FFF2-40B4-BE49-F238E27FC236}">
                      <a16:creationId xmlns:a16="http://schemas.microsoft.com/office/drawing/2014/main" id="{F367C001-D05A-47B8-9AF8-8A5F1CEE9EC5}"/>
                    </a:ext>
                  </a:extLst>
                </p:cNvPr>
                <p:cNvCxnSpPr/>
                <p:nvPr/>
              </p:nvCxnSpPr>
              <p:spPr>
                <a:xfrm>
                  <a:off x="6871421" y="244423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1195">
                  <a:extLst>
                    <a:ext uri="{FF2B5EF4-FFF2-40B4-BE49-F238E27FC236}">
                      <a16:creationId xmlns:a16="http://schemas.microsoft.com/office/drawing/2014/main" id="{88FB924B-B27E-424C-8BBD-48C311B5756F}"/>
                    </a:ext>
                  </a:extLst>
                </p:cNvPr>
                <p:cNvCxnSpPr/>
                <p:nvPr/>
              </p:nvCxnSpPr>
              <p:spPr>
                <a:xfrm>
                  <a:off x="6867732" y="2508525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1196">
                  <a:extLst>
                    <a:ext uri="{FF2B5EF4-FFF2-40B4-BE49-F238E27FC236}">
                      <a16:creationId xmlns:a16="http://schemas.microsoft.com/office/drawing/2014/main" id="{49A6091D-B941-4295-9734-FAC5331BF5E8}"/>
                    </a:ext>
                  </a:extLst>
                </p:cNvPr>
                <p:cNvCxnSpPr/>
                <p:nvPr/>
              </p:nvCxnSpPr>
              <p:spPr>
                <a:xfrm>
                  <a:off x="6864040" y="2569681"/>
                  <a:ext cx="140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1197">
                  <a:extLst>
                    <a:ext uri="{FF2B5EF4-FFF2-40B4-BE49-F238E27FC236}">
                      <a16:creationId xmlns:a16="http://schemas.microsoft.com/office/drawing/2014/main" id="{A619F7DB-86C5-4584-9C8F-BD34A3C25006}"/>
                    </a:ext>
                  </a:extLst>
                </p:cNvPr>
                <p:cNvCxnSpPr/>
                <p:nvPr/>
              </p:nvCxnSpPr>
              <p:spPr>
                <a:xfrm>
                  <a:off x="6864040" y="263867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1198">
                  <a:extLst>
                    <a:ext uri="{FF2B5EF4-FFF2-40B4-BE49-F238E27FC236}">
                      <a16:creationId xmlns:a16="http://schemas.microsoft.com/office/drawing/2014/main" id="{282FB785-BB48-46A8-BDE7-018ACDB3D7F2}"/>
                    </a:ext>
                  </a:extLst>
                </p:cNvPr>
                <p:cNvCxnSpPr/>
                <p:nvPr/>
              </p:nvCxnSpPr>
              <p:spPr>
                <a:xfrm>
                  <a:off x="6860351" y="270610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1199">
                  <a:extLst>
                    <a:ext uri="{FF2B5EF4-FFF2-40B4-BE49-F238E27FC236}">
                      <a16:creationId xmlns:a16="http://schemas.microsoft.com/office/drawing/2014/main" id="{84EE9F69-8D5F-4754-9071-A697BB38A765}"/>
                    </a:ext>
                  </a:extLst>
                </p:cNvPr>
                <p:cNvCxnSpPr/>
                <p:nvPr/>
              </p:nvCxnSpPr>
              <p:spPr>
                <a:xfrm>
                  <a:off x="6867732" y="277510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1200">
                  <a:extLst>
                    <a:ext uri="{FF2B5EF4-FFF2-40B4-BE49-F238E27FC236}">
                      <a16:creationId xmlns:a16="http://schemas.microsoft.com/office/drawing/2014/main" id="{BC96F9A5-1426-4F37-8B62-CA7935484679}"/>
                    </a:ext>
                  </a:extLst>
                </p:cNvPr>
                <p:cNvCxnSpPr/>
                <p:nvPr/>
              </p:nvCxnSpPr>
              <p:spPr>
                <a:xfrm>
                  <a:off x="6871421" y="2842536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1201">
                  <a:extLst>
                    <a:ext uri="{FF2B5EF4-FFF2-40B4-BE49-F238E27FC236}">
                      <a16:creationId xmlns:a16="http://schemas.microsoft.com/office/drawing/2014/main" id="{A9DAA11F-7C41-4A71-B2FE-18841E82AE88}"/>
                    </a:ext>
                  </a:extLst>
                </p:cNvPr>
                <p:cNvCxnSpPr/>
                <p:nvPr/>
              </p:nvCxnSpPr>
              <p:spPr>
                <a:xfrm>
                  <a:off x="6871421" y="2911533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1202">
                  <a:extLst>
                    <a:ext uri="{FF2B5EF4-FFF2-40B4-BE49-F238E27FC236}">
                      <a16:creationId xmlns:a16="http://schemas.microsoft.com/office/drawing/2014/main" id="{47EAA75A-13F1-45F8-8FA5-F8DA61777CE2}"/>
                    </a:ext>
                  </a:extLst>
                </p:cNvPr>
                <p:cNvCxnSpPr/>
                <p:nvPr/>
              </p:nvCxnSpPr>
              <p:spPr>
                <a:xfrm>
                  <a:off x="6875113" y="2975827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1203">
                  <a:extLst>
                    <a:ext uri="{FF2B5EF4-FFF2-40B4-BE49-F238E27FC236}">
                      <a16:creationId xmlns:a16="http://schemas.microsoft.com/office/drawing/2014/main" id="{92204C2C-B46C-4910-8115-33CE1E577827}"/>
                    </a:ext>
                  </a:extLst>
                </p:cNvPr>
                <p:cNvCxnSpPr/>
                <p:nvPr/>
              </p:nvCxnSpPr>
              <p:spPr>
                <a:xfrm flipH="1">
                  <a:off x="6875113" y="2132174"/>
                  <a:ext cx="1365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1070">
              <a:extLst>
                <a:ext uri="{FF2B5EF4-FFF2-40B4-BE49-F238E27FC236}">
                  <a16:creationId xmlns:a16="http://schemas.microsoft.com/office/drawing/2014/main" id="{F2FB2B78-E3CA-4AC7-BEE5-A6DAE74D3AA4}"/>
                </a:ext>
              </a:extLst>
            </p:cNvPr>
            <p:cNvGrpSpPr/>
            <p:nvPr/>
          </p:nvGrpSpPr>
          <p:grpSpPr bwMode="auto">
            <a:xfrm>
              <a:off x="4486275" y="5200650"/>
              <a:ext cx="331788" cy="1030288"/>
              <a:chOff x="6240352" y="2055335"/>
              <a:chExt cx="771307" cy="1017716"/>
            </a:xfrm>
          </p:grpSpPr>
          <p:grpSp>
            <p:nvGrpSpPr>
              <p:cNvPr id="404" name="Group 1130">
                <a:extLst>
                  <a:ext uri="{FF2B5EF4-FFF2-40B4-BE49-F238E27FC236}">
                    <a16:creationId xmlns:a16="http://schemas.microsoft.com/office/drawing/2014/main" id="{75F83958-421F-4F0F-BF46-37C23956A001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425" name="Rectangle 1151">
                  <a:extLst>
                    <a:ext uri="{FF2B5EF4-FFF2-40B4-BE49-F238E27FC236}">
                      <a16:creationId xmlns:a16="http://schemas.microsoft.com/office/drawing/2014/main" id="{464E4376-EC09-4569-B1C5-1EF746346E3C}"/>
                    </a:ext>
                  </a:extLst>
                </p:cNvPr>
                <p:cNvSpPr/>
                <p:nvPr/>
              </p:nvSpPr>
              <p:spPr>
                <a:xfrm>
                  <a:off x="6509397" y="3062521"/>
                  <a:ext cx="447628" cy="74172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426" name="Straight Connector 1152">
                  <a:extLst>
                    <a:ext uri="{FF2B5EF4-FFF2-40B4-BE49-F238E27FC236}">
                      <a16:creationId xmlns:a16="http://schemas.microsoft.com/office/drawing/2014/main" id="{687F01FF-F845-4E78-AE15-AAC90225DDDE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Rectangle 1153">
                  <a:extLst>
                    <a:ext uri="{FF2B5EF4-FFF2-40B4-BE49-F238E27FC236}">
                      <a16:creationId xmlns:a16="http://schemas.microsoft.com/office/drawing/2014/main" id="{6291839D-133E-41CE-985E-1D8089783B71}"/>
                    </a:ext>
                  </a:extLst>
                </p:cNvPr>
                <p:cNvSpPr/>
                <p:nvPr/>
              </p:nvSpPr>
              <p:spPr>
                <a:xfrm>
                  <a:off x="6476572" y="3071930"/>
                  <a:ext cx="131304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428" name="Straight Connector 1154">
                  <a:extLst>
                    <a:ext uri="{FF2B5EF4-FFF2-40B4-BE49-F238E27FC236}">
                      <a16:creationId xmlns:a16="http://schemas.microsoft.com/office/drawing/2014/main" id="{02255639-C168-44E3-A9F7-38DAADBC04F5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9" name="Rectangle 1155">
                  <a:extLst>
                    <a:ext uri="{FF2B5EF4-FFF2-40B4-BE49-F238E27FC236}">
                      <a16:creationId xmlns:a16="http://schemas.microsoft.com/office/drawing/2014/main" id="{6A32B6D6-74E4-45DE-A112-7F9B5B9F6692}"/>
                    </a:ext>
                  </a:extLst>
                </p:cNvPr>
                <p:cNvSpPr/>
                <p:nvPr/>
              </p:nvSpPr>
              <p:spPr>
                <a:xfrm>
                  <a:off x="6816769" y="3703885"/>
                  <a:ext cx="131304" cy="1144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30" name="Rectangle 1156">
                  <a:extLst>
                    <a:ext uri="{FF2B5EF4-FFF2-40B4-BE49-F238E27FC236}">
                      <a16:creationId xmlns:a16="http://schemas.microsoft.com/office/drawing/2014/main" id="{4B627D17-13B0-4E09-ACD6-2144B4E85371}"/>
                    </a:ext>
                  </a:extLst>
                </p:cNvPr>
                <p:cNvSpPr/>
                <p:nvPr/>
              </p:nvSpPr>
              <p:spPr>
                <a:xfrm>
                  <a:off x="6404951" y="3158176"/>
                  <a:ext cx="444643" cy="7417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431" name="Straight Connector 1157">
                  <a:extLst>
                    <a:ext uri="{FF2B5EF4-FFF2-40B4-BE49-F238E27FC236}">
                      <a16:creationId xmlns:a16="http://schemas.microsoft.com/office/drawing/2014/main" id="{24488BCD-9B3F-447B-85C1-C16F17027EE9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2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2" name="Group 1158">
                  <a:extLst>
                    <a:ext uri="{FF2B5EF4-FFF2-40B4-BE49-F238E27FC236}">
                      <a16:creationId xmlns:a16="http://schemas.microsoft.com/office/drawing/2014/main" id="{31EECE0D-2F6F-47F0-B4D5-386AB93067A9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60" name="Straight Connector 1186">
                    <a:extLst>
                      <a:ext uri="{FF2B5EF4-FFF2-40B4-BE49-F238E27FC236}">
                        <a16:creationId xmlns:a16="http://schemas.microsoft.com/office/drawing/2014/main" id="{46912838-0FDD-43AE-BFEF-97F8D9E28D0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45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Straight Connector 1187">
                    <a:extLst>
                      <a:ext uri="{FF2B5EF4-FFF2-40B4-BE49-F238E27FC236}">
                        <a16:creationId xmlns:a16="http://schemas.microsoft.com/office/drawing/2014/main" id="{8BF9A85D-2BFC-4536-9406-A5C2C2DBB9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9" y="2938972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3" name="Group 1159">
                  <a:extLst>
                    <a:ext uri="{FF2B5EF4-FFF2-40B4-BE49-F238E27FC236}">
                      <a16:creationId xmlns:a16="http://schemas.microsoft.com/office/drawing/2014/main" id="{E174919C-1E68-49FC-893B-2DCB1470F6EE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58" name="Straight Connector 1184">
                    <a:extLst>
                      <a:ext uri="{FF2B5EF4-FFF2-40B4-BE49-F238E27FC236}">
                        <a16:creationId xmlns:a16="http://schemas.microsoft.com/office/drawing/2014/main" id="{56F39F3C-54AE-479A-B215-FEA27EF1361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7" y="284644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1185">
                    <a:extLst>
                      <a:ext uri="{FF2B5EF4-FFF2-40B4-BE49-F238E27FC236}">
                        <a16:creationId xmlns:a16="http://schemas.microsoft.com/office/drawing/2014/main" id="{4A3F4462-967E-46A1-97D5-90B75ECB7E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9" y="2938969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4" name="Group 1160">
                  <a:extLst>
                    <a:ext uri="{FF2B5EF4-FFF2-40B4-BE49-F238E27FC236}">
                      <a16:creationId xmlns:a16="http://schemas.microsoft.com/office/drawing/2014/main" id="{37C3F4FA-F6B5-4D9F-ACD3-F85D3B528DCE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56" name="Straight Connector 1182">
                    <a:extLst>
                      <a:ext uri="{FF2B5EF4-FFF2-40B4-BE49-F238E27FC236}">
                        <a16:creationId xmlns:a16="http://schemas.microsoft.com/office/drawing/2014/main" id="{66959D7B-0710-4175-8098-25E981168AC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3" y="2846446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1183">
                    <a:extLst>
                      <a:ext uri="{FF2B5EF4-FFF2-40B4-BE49-F238E27FC236}">
                        <a16:creationId xmlns:a16="http://schemas.microsoft.com/office/drawing/2014/main" id="{9499D314-BEB3-4F94-BEE7-D53C25535C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70" y="2938966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5" name="Group 1161">
                  <a:extLst>
                    <a:ext uri="{FF2B5EF4-FFF2-40B4-BE49-F238E27FC236}">
                      <a16:creationId xmlns:a16="http://schemas.microsoft.com/office/drawing/2014/main" id="{578FECAC-1C60-40E0-8FFE-36A2EB3D104B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54" name="Straight Connector 1180">
                    <a:extLst>
                      <a:ext uri="{FF2B5EF4-FFF2-40B4-BE49-F238E27FC236}">
                        <a16:creationId xmlns:a16="http://schemas.microsoft.com/office/drawing/2014/main" id="{DD1CA31C-ABC2-4F6C-8CA4-5AEE1E449DA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2" y="2846445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Straight Connector 1181">
                    <a:extLst>
                      <a:ext uri="{FF2B5EF4-FFF2-40B4-BE49-F238E27FC236}">
                        <a16:creationId xmlns:a16="http://schemas.microsoft.com/office/drawing/2014/main" id="{85CFE256-D050-4A55-A378-3E7D1627A9D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9" y="2938964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6" name="Group 1162">
                  <a:extLst>
                    <a:ext uri="{FF2B5EF4-FFF2-40B4-BE49-F238E27FC236}">
                      <a16:creationId xmlns:a16="http://schemas.microsoft.com/office/drawing/2014/main" id="{78CEF312-0BD1-42A0-9137-C4D84BCB9217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52" name="Straight Connector 1178">
                    <a:extLst>
                      <a:ext uri="{FF2B5EF4-FFF2-40B4-BE49-F238E27FC236}">
                        <a16:creationId xmlns:a16="http://schemas.microsoft.com/office/drawing/2014/main" id="{C2BD9D89-DE2D-4A6F-AF22-C3498E30BA3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2" y="2846442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Straight Connector 1179">
                    <a:extLst>
                      <a:ext uri="{FF2B5EF4-FFF2-40B4-BE49-F238E27FC236}">
                        <a16:creationId xmlns:a16="http://schemas.microsoft.com/office/drawing/2014/main" id="{3B85D647-75B4-4C40-88F2-5D181C3F065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9" y="2938961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7" name="Group 1163">
                  <a:extLst>
                    <a:ext uri="{FF2B5EF4-FFF2-40B4-BE49-F238E27FC236}">
                      <a16:creationId xmlns:a16="http://schemas.microsoft.com/office/drawing/2014/main" id="{8F4D7125-D7A0-4E4F-8E83-EC5CCDBA96F9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50" name="Straight Connector 1176">
                    <a:extLst>
                      <a:ext uri="{FF2B5EF4-FFF2-40B4-BE49-F238E27FC236}">
                        <a16:creationId xmlns:a16="http://schemas.microsoft.com/office/drawing/2014/main" id="{A2FBE2C0-0C73-4350-8B7F-642CED2C52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3" y="2846440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Straight Connector 1177">
                    <a:extLst>
                      <a:ext uri="{FF2B5EF4-FFF2-40B4-BE49-F238E27FC236}">
                        <a16:creationId xmlns:a16="http://schemas.microsoft.com/office/drawing/2014/main" id="{8E4FF0B0-8455-4762-A574-EBA36C502C3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10" y="2938959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8" name="Group 1164">
                  <a:extLst>
                    <a:ext uri="{FF2B5EF4-FFF2-40B4-BE49-F238E27FC236}">
                      <a16:creationId xmlns:a16="http://schemas.microsoft.com/office/drawing/2014/main" id="{A6530450-2F25-460A-88AB-4D63E05320EC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48" name="Straight Connector 1174">
                    <a:extLst>
                      <a:ext uri="{FF2B5EF4-FFF2-40B4-BE49-F238E27FC236}">
                        <a16:creationId xmlns:a16="http://schemas.microsoft.com/office/drawing/2014/main" id="{A6F33F46-25A6-41FB-B03E-01AE9824E07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2" y="2846437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Straight Connector 1175">
                    <a:extLst>
                      <a:ext uri="{FF2B5EF4-FFF2-40B4-BE49-F238E27FC236}">
                        <a16:creationId xmlns:a16="http://schemas.microsoft.com/office/drawing/2014/main" id="{40D3B402-9159-4C61-A15A-1B69D317372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8956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9" name="Group 1165">
                  <a:extLst>
                    <a:ext uri="{FF2B5EF4-FFF2-40B4-BE49-F238E27FC236}">
                      <a16:creationId xmlns:a16="http://schemas.microsoft.com/office/drawing/2014/main" id="{30863BC6-1832-4B0B-AF71-A05B03F532DA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46" name="Straight Connector 1172">
                    <a:extLst>
                      <a:ext uri="{FF2B5EF4-FFF2-40B4-BE49-F238E27FC236}">
                        <a16:creationId xmlns:a16="http://schemas.microsoft.com/office/drawing/2014/main" id="{ECDB1F9C-2B02-43A1-AF49-9F8B8051C88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1" y="2846434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Straight Connector 1173">
                    <a:extLst>
                      <a:ext uri="{FF2B5EF4-FFF2-40B4-BE49-F238E27FC236}">
                        <a16:creationId xmlns:a16="http://schemas.microsoft.com/office/drawing/2014/main" id="{18F65CFF-6907-481C-8230-D2498EFE85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8953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0" name="Group 1166">
                  <a:extLst>
                    <a:ext uri="{FF2B5EF4-FFF2-40B4-BE49-F238E27FC236}">
                      <a16:creationId xmlns:a16="http://schemas.microsoft.com/office/drawing/2014/main" id="{4CAD855D-DBFC-44F5-94B5-CB003EF591E9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44" name="Straight Connector 1170">
                    <a:extLst>
                      <a:ext uri="{FF2B5EF4-FFF2-40B4-BE49-F238E27FC236}">
                        <a16:creationId xmlns:a16="http://schemas.microsoft.com/office/drawing/2014/main" id="{2C98A20F-0B0C-4278-8E0B-20CE3FB715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432"/>
                    <a:ext cx="107431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Straight Connector 1171">
                    <a:extLst>
                      <a:ext uri="{FF2B5EF4-FFF2-40B4-BE49-F238E27FC236}">
                        <a16:creationId xmlns:a16="http://schemas.microsoft.com/office/drawing/2014/main" id="{6E4FD34F-1469-4DE6-824F-B6F365DFC31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895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1" name="Group 1167">
                  <a:extLst>
                    <a:ext uri="{FF2B5EF4-FFF2-40B4-BE49-F238E27FC236}">
                      <a16:creationId xmlns:a16="http://schemas.microsoft.com/office/drawing/2014/main" id="{3BAC268B-264C-4E8F-85FC-13C8E1597E91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42" name="Straight Connector 1168">
                    <a:extLst>
                      <a:ext uri="{FF2B5EF4-FFF2-40B4-BE49-F238E27FC236}">
                        <a16:creationId xmlns:a16="http://schemas.microsoft.com/office/drawing/2014/main" id="{68501DFD-60CF-4B50-8D2C-2498C7AB2A7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9" y="2846429"/>
                    <a:ext cx="113399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Straight Connector 1169">
                    <a:extLst>
                      <a:ext uri="{FF2B5EF4-FFF2-40B4-BE49-F238E27FC236}">
                        <a16:creationId xmlns:a16="http://schemas.microsoft.com/office/drawing/2014/main" id="{85A6025B-2A53-46C8-9451-77D1F5C7DFF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8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5" name="Group 1131">
                <a:extLst>
                  <a:ext uri="{FF2B5EF4-FFF2-40B4-BE49-F238E27FC236}">
                    <a16:creationId xmlns:a16="http://schemas.microsoft.com/office/drawing/2014/main" id="{881A7DF2-8931-44D2-88C8-CA611E54E08F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406" name="Group 1132">
                  <a:extLst>
                    <a:ext uri="{FF2B5EF4-FFF2-40B4-BE49-F238E27FC236}">
                      <a16:creationId xmlns:a16="http://schemas.microsoft.com/office/drawing/2014/main" id="{F16B42D2-74F9-4955-95DC-AF47BBB23CDB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420" name="Rectangle 188">
                    <a:extLst>
                      <a:ext uri="{FF2B5EF4-FFF2-40B4-BE49-F238E27FC236}">
                        <a16:creationId xmlns:a16="http://schemas.microsoft.com/office/drawing/2014/main" id="{B59FBFE6-F608-45B8-A4B7-0CA46B823F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96368"/>
                    <a:ext cx="549876" cy="6429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1" name="AutoShape 189">
                    <a:extLst>
                      <a:ext uri="{FF2B5EF4-FFF2-40B4-BE49-F238E27FC236}">
                        <a16:creationId xmlns:a16="http://schemas.microsoft.com/office/drawing/2014/main" id="{B14E65B1-64F4-4CF3-B9C5-C0A7F6E7F6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21098"/>
                    <a:ext cx="675352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2" name="Freeform 190">
                    <a:extLst>
                      <a:ext uri="{FF2B5EF4-FFF2-40B4-BE49-F238E27FC236}">
                        <a16:creationId xmlns:a16="http://schemas.microsoft.com/office/drawing/2014/main" id="{532C34DC-4976-4E5D-8ED8-D44BA49929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4" y="2922667"/>
                    <a:ext cx="125475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3" name="Freeform 191">
                    <a:extLst>
                      <a:ext uri="{FF2B5EF4-FFF2-40B4-BE49-F238E27FC236}">
                        <a16:creationId xmlns:a16="http://schemas.microsoft.com/office/drawing/2014/main" id="{7BDF3AFB-3D61-4728-AE0C-BE45B2A6A9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79"/>
                    <a:ext cx="524044" cy="4547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4" name="Freeform 192">
                    <a:extLst>
                      <a:ext uri="{FF2B5EF4-FFF2-40B4-BE49-F238E27FC236}">
                        <a16:creationId xmlns:a16="http://schemas.microsoft.com/office/drawing/2014/main" id="{668AEB49-45E4-4825-871D-18E8DBB3EE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51" y="2933643"/>
                    <a:ext cx="302617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407" name="Straight Connector 1133">
                  <a:extLst>
                    <a:ext uri="{FF2B5EF4-FFF2-40B4-BE49-F238E27FC236}">
                      <a16:creationId xmlns:a16="http://schemas.microsoft.com/office/drawing/2014/main" id="{9B12AAFD-C959-4326-943D-3F8B14BD8C2C}"/>
                    </a:ext>
                  </a:extLst>
                </p:cNvPr>
                <p:cNvCxnSpPr/>
                <p:nvPr/>
              </p:nvCxnSpPr>
              <p:spPr>
                <a:xfrm flipH="1">
                  <a:off x="6996897" y="2124333"/>
                  <a:ext cx="11070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134">
                  <a:extLst>
                    <a:ext uri="{FF2B5EF4-FFF2-40B4-BE49-F238E27FC236}">
                      <a16:creationId xmlns:a16="http://schemas.microsoft.com/office/drawing/2014/main" id="{6B4ED165-BFA7-40A6-9FDD-D64DA09EEFDD}"/>
                    </a:ext>
                  </a:extLst>
                </p:cNvPr>
                <p:cNvCxnSpPr/>
                <p:nvPr/>
              </p:nvCxnSpPr>
              <p:spPr>
                <a:xfrm>
                  <a:off x="6875111" y="2304668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135">
                  <a:extLst>
                    <a:ext uri="{FF2B5EF4-FFF2-40B4-BE49-F238E27FC236}">
                      <a16:creationId xmlns:a16="http://schemas.microsoft.com/office/drawing/2014/main" id="{4516F2CC-A66A-4E25-9227-AA7901ABF51D}"/>
                    </a:ext>
                  </a:extLst>
                </p:cNvPr>
                <p:cNvCxnSpPr/>
                <p:nvPr/>
              </p:nvCxnSpPr>
              <p:spPr>
                <a:xfrm>
                  <a:off x="6871422" y="236896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136">
                  <a:extLst>
                    <a:ext uri="{FF2B5EF4-FFF2-40B4-BE49-F238E27FC236}">
                      <a16:creationId xmlns:a16="http://schemas.microsoft.com/office/drawing/2014/main" id="{832806D7-3C0D-4CB5-BF81-79A45D5A2AFE}"/>
                    </a:ext>
                  </a:extLst>
                </p:cNvPr>
                <p:cNvCxnSpPr/>
                <p:nvPr/>
              </p:nvCxnSpPr>
              <p:spPr>
                <a:xfrm>
                  <a:off x="6871422" y="244423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137">
                  <a:extLst>
                    <a:ext uri="{FF2B5EF4-FFF2-40B4-BE49-F238E27FC236}">
                      <a16:creationId xmlns:a16="http://schemas.microsoft.com/office/drawing/2014/main" id="{77624B08-7A2E-46D2-8035-692BCF534AD8}"/>
                    </a:ext>
                  </a:extLst>
                </p:cNvPr>
                <p:cNvCxnSpPr/>
                <p:nvPr/>
              </p:nvCxnSpPr>
              <p:spPr>
                <a:xfrm>
                  <a:off x="6867730" y="2508525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138">
                  <a:extLst>
                    <a:ext uri="{FF2B5EF4-FFF2-40B4-BE49-F238E27FC236}">
                      <a16:creationId xmlns:a16="http://schemas.microsoft.com/office/drawing/2014/main" id="{6F42BD6F-86A3-4551-998C-6889422AC445}"/>
                    </a:ext>
                  </a:extLst>
                </p:cNvPr>
                <p:cNvCxnSpPr/>
                <p:nvPr/>
              </p:nvCxnSpPr>
              <p:spPr>
                <a:xfrm>
                  <a:off x="6864041" y="2569681"/>
                  <a:ext cx="1402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139">
                  <a:extLst>
                    <a:ext uri="{FF2B5EF4-FFF2-40B4-BE49-F238E27FC236}">
                      <a16:creationId xmlns:a16="http://schemas.microsoft.com/office/drawing/2014/main" id="{F1CC3791-7EE6-420A-9374-5176EACDE322}"/>
                    </a:ext>
                  </a:extLst>
                </p:cNvPr>
                <p:cNvCxnSpPr/>
                <p:nvPr/>
              </p:nvCxnSpPr>
              <p:spPr>
                <a:xfrm>
                  <a:off x="6864041" y="263867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140">
                  <a:extLst>
                    <a:ext uri="{FF2B5EF4-FFF2-40B4-BE49-F238E27FC236}">
                      <a16:creationId xmlns:a16="http://schemas.microsoft.com/office/drawing/2014/main" id="{BCF3329B-73C8-4142-BDE5-2FCE166AD135}"/>
                    </a:ext>
                  </a:extLst>
                </p:cNvPr>
                <p:cNvCxnSpPr/>
                <p:nvPr/>
              </p:nvCxnSpPr>
              <p:spPr>
                <a:xfrm>
                  <a:off x="6860349" y="270610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141">
                  <a:extLst>
                    <a:ext uri="{FF2B5EF4-FFF2-40B4-BE49-F238E27FC236}">
                      <a16:creationId xmlns:a16="http://schemas.microsoft.com/office/drawing/2014/main" id="{2B17E78C-9F92-48A6-93A0-D63C186CA6F7}"/>
                    </a:ext>
                  </a:extLst>
                </p:cNvPr>
                <p:cNvCxnSpPr/>
                <p:nvPr/>
              </p:nvCxnSpPr>
              <p:spPr>
                <a:xfrm>
                  <a:off x="6867730" y="277510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142">
                  <a:extLst>
                    <a:ext uri="{FF2B5EF4-FFF2-40B4-BE49-F238E27FC236}">
                      <a16:creationId xmlns:a16="http://schemas.microsoft.com/office/drawing/2014/main" id="{7C6515ED-FD49-46B6-A916-0962277D405B}"/>
                    </a:ext>
                  </a:extLst>
                </p:cNvPr>
                <p:cNvCxnSpPr/>
                <p:nvPr/>
              </p:nvCxnSpPr>
              <p:spPr>
                <a:xfrm>
                  <a:off x="6871422" y="2842536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143">
                  <a:extLst>
                    <a:ext uri="{FF2B5EF4-FFF2-40B4-BE49-F238E27FC236}">
                      <a16:creationId xmlns:a16="http://schemas.microsoft.com/office/drawing/2014/main" id="{36269BF7-AF21-47CF-BE2E-6387C754D9E8}"/>
                    </a:ext>
                  </a:extLst>
                </p:cNvPr>
                <p:cNvCxnSpPr/>
                <p:nvPr/>
              </p:nvCxnSpPr>
              <p:spPr>
                <a:xfrm>
                  <a:off x="6871422" y="2911533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144">
                  <a:extLst>
                    <a:ext uri="{FF2B5EF4-FFF2-40B4-BE49-F238E27FC236}">
                      <a16:creationId xmlns:a16="http://schemas.microsoft.com/office/drawing/2014/main" id="{ACB155FF-21FE-4C4D-899E-45FEB8FD2991}"/>
                    </a:ext>
                  </a:extLst>
                </p:cNvPr>
                <p:cNvCxnSpPr/>
                <p:nvPr/>
              </p:nvCxnSpPr>
              <p:spPr>
                <a:xfrm>
                  <a:off x="6875111" y="2975827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145">
                  <a:extLst>
                    <a:ext uri="{FF2B5EF4-FFF2-40B4-BE49-F238E27FC236}">
                      <a16:creationId xmlns:a16="http://schemas.microsoft.com/office/drawing/2014/main" id="{E24AA799-803F-4F50-808F-90D8DD72768E}"/>
                    </a:ext>
                  </a:extLst>
                </p:cNvPr>
                <p:cNvCxnSpPr/>
                <p:nvPr/>
              </p:nvCxnSpPr>
              <p:spPr>
                <a:xfrm flipH="1">
                  <a:off x="6875111" y="2132174"/>
                  <a:ext cx="136548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1071">
              <a:extLst>
                <a:ext uri="{FF2B5EF4-FFF2-40B4-BE49-F238E27FC236}">
                  <a16:creationId xmlns:a16="http://schemas.microsoft.com/office/drawing/2014/main" id="{A578C1A6-439C-4B6D-85BB-D0FB57FD74AD}"/>
                </a:ext>
              </a:extLst>
            </p:cNvPr>
            <p:cNvGrpSpPr/>
            <p:nvPr/>
          </p:nvGrpSpPr>
          <p:grpSpPr bwMode="auto">
            <a:xfrm>
              <a:off x="4864100" y="5200650"/>
              <a:ext cx="330200" cy="1030288"/>
              <a:chOff x="6240352" y="2055335"/>
              <a:chExt cx="771307" cy="1017716"/>
            </a:xfrm>
          </p:grpSpPr>
          <p:grpSp>
            <p:nvGrpSpPr>
              <p:cNvPr id="346" name="Group 1072">
                <a:extLst>
                  <a:ext uri="{FF2B5EF4-FFF2-40B4-BE49-F238E27FC236}">
                    <a16:creationId xmlns:a16="http://schemas.microsoft.com/office/drawing/2014/main" id="{DA0895EC-7036-44F5-AD68-B81976A46C83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367" name="Rectangle 1093">
                  <a:extLst>
                    <a:ext uri="{FF2B5EF4-FFF2-40B4-BE49-F238E27FC236}">
                      <a16:creationId xmlns:a16="http://schemas.microsoft.com/office/drawing/2014/main" id="{5CDD9732-2952-4A31-A5D6-C262EFD6C223}"/>
                    </a:ext>
                  </a:extLst>
                </p:cNvPr>
                <p:cNvSpPr/>
                <p:nvPr/>
              </p:nvSpPr>
              <p:spPr>
                <a:xfrm>
                  <a:off x="6509942" y="3062521"/>
                  <a:ext cx="446783" cy="74172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68" name="Straight Connector 1094">
                  <a:extLst>
                    <a:ext uri="{FF2B5EF4-FFF2-40B4-BE49-F238E27FC236}">
                      <a16:creationId xmlns:a16="http://schemas.microsoft.com/office/drawing/2014/main" id="{84DEAC08-0D94-4A19-A5C3-C0CEABF58B59}"/>
                    </a:ext>
                  </a:extLst>
                </p:cNvPr>
                <p:cNvCxnSpPr/>
                <p:nvPr/>
              </p:nvCxnSpPr>
              <p:spPr>
                <a:xfrm flipV="1">
                  <a:off x="6845779" y="3062521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Rectangle 1095">
                  <a:extLst>
                    <a:ext uri="{FF2B5EF4-FFF2-40B4-BE49-F238E27FC236}">
                      <a16:creationId xmlns:a16="http://schemas.microsoft.com/office/drawing/2014/main" id="{4847850B-13CE-45AE-8F0D-5CCAB3746BE4}"/>
                    </a:ext>
                  </a:extLst>
                </p:cNvPr>
                <p:cNvSpPr/>
                <p:nvPr/>
              </p:nvSpPr>
              <p:spPr>
                <a:xfrm>
                  <a:off x="6476959" y="3071930"/>
                  <a:ext cx="131936" cy="11604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70" name="Straight Connector 1096">
                  <a:extLst>
                    <a:ext uri="{FF2B5EF4-FFF2-40B4-BE49-F238E27FC236}">
                      <a16:creationId xmlns:a16="http://schemas.microsoft.com/office/drawing/2014/main" id="{C22169D6-71B3-4937-AED1-8EFF3513F189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521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1" name="Rectangle 1097">
                  <a:extLst>
                    <a:ext uri="{FF2B5EF4-FFF2-40B4-BE49-F238E27FC236}">
                      <a16:creationId xmlns:a16="http://schemas.microsoft.com/office/drawing/2014/main" id="{6E4CAE69-4AF2-484E-A224-F5AF4C9BD317}"/>
                    </a:ext>
                  </a:extLst>
                </p:cNvPr>
                <p:cNvSpPr/>
                <p:nvPr/>
              </p:nvSpPr>
              <p:spPr>
                <a:xfrm>
                  <a:off x="6815793" y="3703885"/>
                  <a:ext cx="131936" cy="11447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72" name="Rectangle 1098">
                  <a:extLst>
                    <a:ext uri="{FF2B5EF4-FFF2-40B4-BE49-F238E27FC236}">
                      <a16:creationId xmlns:a16="http://schemas.microsoft.com/office/drawing/2014/main" id="{56FADE52-B1AE-4DF2-A664-8CCA9A1B7288}"/>
                    </a:ext>
                  </a:extLst>
                </p:cNvPr>
                <p:cNvSpPr/>
                <p:nvPr/>
              </p:nvSpPr>
              <p:spPr>
                <a:xfrm>
                  <a:off x="6404995" y="3158176"/>
                  <a:ext cx="443783" cy="7417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73" name="Straight Connector 1099">
                  <a:extLst>
                    <a:ext uri="{FF2B5EF4-FFF2-40B4-BE49-F238E27FC236}">
                      <a16:creationId xmlns:a16="http://schemas.microsoft.com/office/drawing/2014/main" id="{AD6EA135-B305-4593-8A7C-3A252B950427}"/>
                    </a:ext>
                  </a:extLst>
                </p:cNvPr>
                <p:cNvCxnSpPr/>
                <p:nvPr/>
              </p:nvCxnSpPr>
              <p:spPr>
                <a:xfrm flipV="1">
                  <a:off x="6848778" y="3804246"/>
                  <a:ext cx="110945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4" name="Group 1100">
                  <a:extLst>
                    <a:ext uri="{FF2B5EF4-FFF2-40B4-BE49-F238E27FC236}">
                      <a16:creationId xmlns:a16="http://schemas.microsoft.com/office/drawing/2014/main" id="{AC54FEE8-BBAD-498D-BC06-5CB469696B10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02" name="Straight Connector 1128">
                    <a:extLst>
                      <a:ext uri="{FF2B5EF4-FFF2-40B4-BE49-F238E27FC236}">
                        <a16:creationId xmlns:a16="http://schemas.microsoft.com/office/drawing/2014/main" id="{28179211-DF67-4943-BE11-64F9BDB9F0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504" y="2846452"/>
                    <a:ext cx="113944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Straight Connector 1129">
                    <a:extLst>
                      <a:ext uri="{FF2B5EF4-FFF2-40B4-BE49-F238E27FC236}">
                        <a16:creationId xmlns:a16="http://schemas.microsoft.com/office/drawing/2014/main" id="{15B638AB-203C-4A1B-AA37-EDA583F8463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24" y="2938972"/>
                    <a:ext cx="4527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5" name="Group 1101">
                  <a:extLst>
                    <a:ext uri="{FF2B5EF4-FFF2-40B4-BE49-F238E27FC236}">
                      <a16:creationId xmlns:a16="http://schemas.microsoft.com/office/drawing/2014/main" id="{4EDA45AF-8068-4A64-B5B0-B564F66DBB47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400" name="Straight Connector 1126">
                    <a:extLst>
                      <a:ext uri="{FF2B5EF4-FFF2-40B4-BE49-F238E27FC236}">
                        <a16:creationId xmlns:a16="http://schemas.microsoft.com/office/drawing/2014/main" id="{1A41B415-AE25-4D92-9F06-374C179D22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984" y="2846449"/>
                    <a:ext cx="113944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Connector 1127">
                    <a:extLst>
                      <a:ext uri="{FF2B5EF4-FFF2-40B4-BE49-F238E27FC236}">
                        <a16:creationId xmlns:a16="http://schemas.microsoft.com/office/drawing/2014/main" id="{B7E1FB54-E6AF-4D50-AAE0-490140334F4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203" y="2938969"/>
                    <a:ext cx="4527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6" name="Group 1102">
                  <a:extLst>
                    <a:ext uri="{FF2B5EF4-FFF2-40B4-BE49-F238E27FC236}">
                      <a16:creationId xmlns:a16="http://schemas.microsoft.com/office/drawing/2014/main" id="{1F636876-449A-4BA1-89F7-23A99E24C1AD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98" name="Straight Connector 1124">
                    <a:extLst>
                      <a:ext uri="{FF2B5EF4-FFF2-40B4-BE49-F238E27FC236}">
                        <a16:creationId xmlns:a16="http://schemas.microsoft.com/office/drawing/2014/main" id="{5AC502E6-0A54-41B1-B101-CE98DCA0FA9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464" y="2846446"/>
                    <a:ext cx="104950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1125">
                    <a:extLst>
                      <a:ext uri="{FF2B5EF4-FFF2-40B4-BE49-F238E27FC236}">
                        <a16:creationId xmlns:a16="http://schemas.microsoft.com/office/drawing/2014/main" id="{A607CF6B-BBB5-4F4B-A160-EB40C780DA0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83" y="2938966"/>
                    <a:ext cx="4527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7" name="Group 1103">
                  <a:extLst>
                    <a:ext uri="{FF2B5EF4-FFF2-40B4-BE49-F238E27FC236}">
                      <a16:creationId xmlns:a16="http://schemas.microsoft.com/office/drawing/2014/main" id="{47FD48D7-D026-461D-BF6C-3536794D77BE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96" name="Straight Connector 1122">
                    <a:extLst>
                      <a:ext uri="{FF2B5EF4-FFF2-40B4-BE49-F238E27FC236}">
                        <a16:creationId xmlns:a16="http://schemas.microsoft.com/office/drawing/2014/main" id="{6F919DC8-00B0-46EA-8076-2149E9323DC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943" y="2846445"/>
                    <a:ext cx="110947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1123">
                    <a:extLst>
                      <a:ext uri="{FF2B5EF4-FFF2-40B4-BE49-F238E27FC236}">
                        <a16:creationId xmlns:a16="http://schemas.microsoft.com/office/drawing/2014/main" id="{1FDF3EC5-3986-41F3-8305-B86C49FF0B8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63" y="2938964"/>
                    <a:ext cx="4527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8" name="Group 1104">
                  <a:extLst>
                    <a:ext uri="{FF2B5EF4-FFF2-40B4-BE49-F238E27FC236}">
                      <a16:creationId xmlns:a16="http://schemas.microsoft.com/office/drawing/2014/main" id="{ADA0A058-729C-4680-B89D-2623F3C2F833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94" name="Straight Connector 1120">
                    <a:extLst>
                      <a:ext uri="{FF2B5EF4-FFF2-40B4-BE49-F238E27FC236}">
                        <a16:creationId xmlns:a16="http://schemas.microsoft.com/office/drawing/2014/main" id="{04EF411C-464A-4797-9A85-CA3AFF6DE6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423" y="2846442"/>
                    <a:ext cx="110947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Connector 1121">
                    <a:extLst>
                      <a:ext uri="{FF2B5EF4-FFF2-40B4-BE49-F238E27FC236}">
                        <a16:creationId xmlns:a16="http://schemas.microsoft.com/office/drawing/2014/main" id="{904FD95B-0DC0-4CEA-84B8-AFD9C3DD8E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43" y="2938961"/>
                    <a:ext cx="4527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9" name="Group 1105">
                  <a:extLst>
                    <a:ext uri="{FF2B5EF4-FFF2-40B4-BE49-F238E27FC236}">
                      <a16:creationId xmlns:a16="http://schemas.microsoft.com/office/drawing/2014/main" id="{ADAFA1D8-63FA-48B2-998F-DCC0B8398A91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92" name="Straight Connector 1118">
                    <a:extLst>
                      <a:ext uri="{FF2B5EF4-FFF2-40B4-BE49-F238E27FC236}">
                        <a16:creationId xmlns:a16="http://schemas.microsoft.com/office/drawing/2014/main" id="{F609A59D-3860-42E8-BBD7-FF20CFCD5B9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905" y="2846440"/>
                    <a:ext cx="110947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1119">
                    <a:extLst>
                      <a:ext uri="{FF2B5EF4-FFF2-40B4-BE49-F238E27FC236}">
                        <a16:creationId xmlns:a16="http://schemas.microsoft.com/office/drawing/2014/main" id="{70034D98-C211-40A7-B8C8-DF921B006B7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24" y="2938959"/>
                    <a:ext cx="4527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0" name="Group 1106">
                  <a:extLst>
                    <a:ext uri="{FF2B5EF4-FFF2-40B4-BE49-F238E27FC236}">
                      <a16:creationId xmlns:a16="http://schemas.microsoft.com/office/drawing/2014/main" id="{9D049249-B1C4-475E-811F-EF37AC885F32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90" name="Straight Connector 1116">
                    <a:extLst>
                      <a:ext uri="{FF2B5EF4-FFF2-40B4-BE49-F238E27FC236}">
                        <a16:creationId xmlns:a16="http://schemas.microsoft.com/office/drawing/2014/main" id="{8EA6F1A3-F562-4C59-B01D-80672A96CD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387" y="2846437"/>
                    <a:ext cx="113944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Straight Connector 1117">
                    <a:extLst>
                      <a:ext uri="{FF2B5EF4-FFF2-40B4-BE49-F238E27FC236}">
                        <a16:creationId xmlns:a16="http://schemas.microsoft.com/office/drawing/2014/main" id="{6F0C01F5-CCED-442F-9048-F9B149BE937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5" y="2938956"/>
                    <a:ext cx="452779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1" name="Group 1107">
                  <a:extLst>
                    <a:ext uri="{FF2B5EF4-FFF2-40B4-BE49-F238E27FC236}">
                      <a16:creationId xmlns:a16="http://schemas.microsoft.com/office/drawing/2014/main" id="{2119B379-7300-44C7-BC3E-614A3AFFACC9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88" name="Straight Connector 1114">
                    <a:extLst>
                      <a:ext uri="{FF2B5EF4-FFF2-40B4-BE49-F238E27FC236}">
                        <a16:creationId xmlns:a16="http://schemas.microsoft.com/office/drawing/2014/main" id="{F50E56AD-F2D9-4954-BA5F-CFAE24115AA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867" y="2846434"/>
                    <a:ext cx="113944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Connector 1115">
                    <a:extLst>
                      <a:ext uri="{FF2B5EF4-FFF2-40B4-BE49-F238E27FC236}">
                        <a16:creationId xmlns:a16="http://schemas.microsoft.com/office/drawing/2014/main" id="{FC328858-3A34-4FB2-9DFA-38FA776D610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4" y="2938953"/>
                    <a:ext cx="452779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2" name="Group 1108">
                  <a:extLst>
                    <a:ext uri="{FF2B5EF4-FFF2-40B4-BE49-F238E27FC236}">
                      <a16:creationId xmlns:a16="http://schemas.microsoft.com/office/drawing/2014/main" id="{52E7A24E-AB31-469F-8270-0DDA9F5084A1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86" name="Straight Connector 1112">
                    <a:extLst>
                      <a:ext uri="{FF2B5EF4-FFF2-40B4-BE49-F238E27FC236}">
                        <a16:creationId xmlns:a16="http://schemas.microsoft.com/office/drawing/2014/main" id="{1EBD205F-EF00-4DE1-8FF6-EB81FC4B61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2349" y="2846432"/>
                    <a:ext cx="110945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Connector 1113">
                    <a:extLst>
                      <a:ext uri="{FF2B5EF4-FFF2-40B4-BE49-F238E27FC236}">
                        <a16:creationId xmlns:a16="http://schemas.microsoft.com/office/drawing/2014/main" id="{C08D23C3-8D36-48E6-8081-F429816FB7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4" y="2938951"/>
                    <a:ext cx="44678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3" name="Group 1109">
                  <a:extLst>
                    <a:ext uri="{FF2B5EF4-FFF2-40B4-BE49-F238E27FC236}">
                      <a16:creationId xmlns:a16="http://schemas.microsoft.com/office/drawing/2014/main" id="{B1D2B6BE-240D-476C-B343-7E97CB7BD736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84" name="Straight Connector 1110">
                    <a:extLst>
                      <a:ext uri="{FF2B5EF4-FFF2-40B4-BE49-F238E27FC236}">
                        <a16:creationId xmlns:a16="http://schemas.microsoft.com/office/drawing/2014/main" id="{923D3208-CB14-4CCD-AC2C-FA3B93E5D1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26" y="2846429"/>
                    <a:ext cx="110945" cy="925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Connector 1111">
                    <a:extLst>
                      <a:ext uri="{FF2B5EF4-FFF2-40B4-BE49-F238E27FC236}">
                        <a16:creationId xmlns:a16="http://schemas.microsoft.com/office/drawing/2014/main" id="{8F0D9E74-4A65-4D96-9E0D-646A0B752F5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8948"/>
                    <a:ext cx="452779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7" name="Group 1073">
                <a:extLst>
                  <a:ext uri="{FF2B5EF4-FFF2-40B4-BE49-F238E27FC236}">
                    <a16:creationId xmlns:a16="http://schemas.microsoft.com/office/drawing/2014/main" id="{DE36370F-3981-4369-B880-F58B9B576886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348" name="Group 1074">
                  <a:extLst>
                    <a:ext uri="{FF2B5EF4-FFF2-40B4-BE49-F238E27FC236}">
                      <a16:creationId xmlns:a16="http://schemas.microsoft.com/office/drawing/2014/main" id="{59E9289B-3760-42CC-90E6-0C554FEFB5E4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362" name="Rectangle 188">
                    <a:extLst>
                      <a:ext uri="{FF2B5EF4-FFF2-40B4-BE49-F238E27FC236}">
                        <a16:creationId xmlns:a16="http://schemas.microsoft.com/office/drawing/2014/main" id="{36268819-F4F4-466B-951B-2296DC2D85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382" y="2996368"/>
                    <a:ext cx="548815" cy="6429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AutoShape 189">
                    <a:extLst>
                      <a:ext uri="{FF2B5EF4-FFF2-40B4-BE49-F238E27FC236}">
                        <a16:creationId xmlns:a16="http://schemas.microsoft.com/office/drawing/2014/main" id="{8018A6DD-9604-4044-93DE-16170D5669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382" y="2921098"/>
                    <a:ext cx="674894" cy="7840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4" name="Freeform 190">
                    <a:extLst>
                      <a:ext uri="{FF2B5EF4-FFF2-40B4-BE49-F238E27FC236}">
                        <a16:creationId xmlns:a16="http://schemas.microsoft.com/office/drawing/2014/main" id="{AC1F12F1-EBC6-4D9B-BB9A-1DBB7DB9F9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71613" y="2922667"/>
                    <a:ext cx="122370" cy="137995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5" name="Freeform 191">
                    <a:extLst>
                      <a:ext uri="{FF2B5EF4-FFF2-40B4-BE49-F238E27FC236}">
                        <a16:creationId xmlns:a16="http://schemas.microsoft.com/office/drawing/2014/main" id="{D70F35BC-3D36-48D3-8B80-C3E2200D7A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669" y="2936779"/>
                    <a:ext cx="522858" cy="4547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6" name="Freeform 192">
                    <a:extLst>
                      <a:ext uri="{FF2B5EF4-FFF2-40B4-BE49-F238E27FC236}">
                        <a16:creationId xmlns:a16="http://schemas.microsoft.com/office/drawing/2014/main" id="{7EC6327A-3F94-4F6D-BBF5-2CD8B7E94F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3041" y="2933643"/>
                    <a:ext cx="300364" cy="53316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349" name="Straight Connector 1075">
                  <a:extLst>
                    <a:ext uri="{FF2B5EF4-FFF2-40B4-BE49-F238E27FC236}">
                      <a16:creationId xmlns:a16="http://schemas.microsoft.com/office/drawing/2014/main" id="{1DFB224C-FA15-47A9-B03F-04F59BD7E3EC}"/>
                    </a:ext>
                  </a:extLst>
                </p:cNvPr>
                <p:cNvCxnSpPr/>
                <p:nvPr/>
              </p:nvCxnSpPr>
              <p:spPr>
                <a:xfrm flipH="1">
                  <a:off x="6996826" y="2124333"/>
                  <a:ext cx="11126" cy="84522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1076">
                  <a:extLst>
                    <a:ext uri="{FF2B5EF4-FFF2-40B4-BE49-F238E27FC236}">
                      <a16:creationId xmlns:a16="http://schemas.microsoft.com/office/drawing/2014/main" id="{D0D38D60-98B5-4C48-89A8-DA7FD04E0AC1}"/>
                    </a:ext>
                  </a:extLst>
                </p:cNvPr>
                <p:cNvCxnSpPr/>
                <p:nvPr/>
              </p:nvCxnSpPr>
              <p:spPr>
                <a:xfrm>
                  <a:off x="6874457" y="2304668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1077">
                  <a:extLst>
                    <a:ext uri="{FF2B5EF4-FFF2-40B4-BE49-F238E27FC236}">
                      <a16:creationId xmlns:a16="http://schemas.microsoft.com/office/drawing/2014/main" id="{02B662A2-0C8B-4F94-A882-A6E06493D8D7}"/>
                    </a:ext>
                  </a:extLst>
                </p:cNvPr>
                <p:cNvCxnSpPr/>
                <p:nvPr/>
              </p:nvCxnSpPr>
              <p:spPr>
                <a:xfrm>
                  <a:off x="6870747" y="2368961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1078">
                  <a:extLst>
                    <a:ext uri="{FF2B5EF4-FFF2-40B4-BE49-F238E27FC236}">
                      <a16:creationId xmlns:a16="http://schemas.microsoft.com/office/drawing/2014/main" id="{2F558447-3674-4ABD-9A43-242AC8CDD3B4}"/>
                    </a:ext>
                  </a:extLst>
                </p:cNvPr>
                <p:cNvCxnSpPr/>
                <p:nvPr/>
              </p:nvCxnSpPr>
              <p:spPr>
                <a:xfrm>
                  <a:off x="6870747" y="2444231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1079">
                  <a:extLst>
                    <a:ext uri="{FF2B5EF4-FFF2-40B4-BE49-F238E27FC236}">
                      <a16:creationId xmlns:a16="http://schemas.microsoft.com/office/drawing/2014/main" id="{9392F5A9-6A38-4327-84A2-869F41F19BC3}"/>
                    </a:ext>
                  </a:extLst>
                </p:cNvPr>
                <p:cNvCxnSpPr/>
                <p:nvPr/>
              </p:nvCxnSpPr>
              <p:spPr>
                <a:xfrm>
                  <a:off x="6867040" y="2508525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1080">
                  <a:extLst>
                    <a:ext uri="{FF2B5EF4-FFF2-40B4-BE49-F238E27FC236}">
                      <a16:creationId xmlns:a16="http://schemas.microsoft.com/office/drawing/2014/main" id="{1A29FED5-87D8-491A-9E31-94CA7E231440}"/>
                    </a:ext>
                  </a:extLst>
                </p:cNvPr>
                <p:cNvCxnSpPr/>
                <p:nvPr/>
              </p:nvCxnSpPr>
              <p:spPr>
                <a:xfrm>
                  <a:off x="6867040" y="2569681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1081">
                  <a:extLst>
                    <a:ext uri="{FF2B5EF4-FFF2-40B4-BE49-F238E27FC236}">
                      <a16:creationId xmlns:a16="http://schemas.microsoft.com/office/drawing/2014/main" id="{943BD63C-C4DF-432E-BDA4-DBC32F41AF8F}"/>
                    </a:ext>
                  </a:extLst>
                </p:cNvPr>
                <p:cNvCxnSpPr/>
                <p:nvPr/>
              </p:nvCxnSpPr>
              <p:spPr>
                <a:xfrm>
                  <a:off x="6863331" y="2638679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1082">
                  <a:extLst>
                    <a:ext uri="{FF2B5EF4-FFF2-40B4-BE49-F238E27FC236}">
                      <a16:creationId xmlns:a16="http://schemas.microsoft.com/office/drawing/2014/main" id="{BA8CDB39-0A44-4EB8-BA09-6D161522CEB8}"/>
                    </a:ext>
                  </a:extLst>
                </p:cNvPr>
                <p:cNvCxnSpPr/>
                <p:nvPr/>
              </p:nvCxnSpPr>
              <p:spPr>
                <a:xfrm>
                  <a:off x="6859624" y="2706109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1083">
                  <a:extLst>
                    <a:ext uri="{FF2B5EF4-FFF2-40B4-BE49-F238E27FC236}">
                      <a16:creationId xmlns:a16="http://schemas.microsoft.com/office/drawing/2014/main" id="{CB932276-818F-4F50-A92A-FC71D6A4B41C}"/>
                    </a:ext>
                  </a:extLst>
                </p:cNvPr>
                <p:cNvCxnSpPr/>
                <p:nvPr/>
              </p:nvCxnSpPr>
              <p:spPr>
                <a:xfrm>
                  <a:off x="6867040" y="2775107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1084">
                  <a:extLst>
                    <a:ext uri="{FF2B5EF4-FFF2-40B4-BE49-F238E27FC236}">
                      <a16:creationId xmlns:a16="http://schemas.microsoft.com/office/drawing/2014/main" id="{5A2BD5AC-B32C-49CC-987D-FC71FB48B807}"/>
                    </a:ext>
                  </a:extLst>
                </p:cNvPr>
                <p:cNvCxnSpPr/>
                <p:nvPr/>
              </p:nvCxnSpPr>
              <p:spPr>
                <a:xfrm>
                  <a:off x="6870747" y="2842536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1085">
                  <a:extLst>
                    <a:ext uri="{FF2B5EF4-FFF2-40B4-BE49-F238E27FC236}">
                      <a16:creationId xmlns:a16="http://schemas.microsoft.com/office/drawing/2014/main" id="{DAC1CCE2-A0B4-4CE2-9025-4F65888254BA}"/>
                    </a:ext>
                  </a:extLst>
                </p:cNvPr>
                <p:cNvCxnSpPr/>
                <p:nvPr/>
              </p:nvCxnSpPr>
              <p:spPr>
                <a:xfrm>
                  <a:off x="6870747" y="2911533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1086">
                  <a:extLst>
                    <a:ext uri="{FF2B5EF4-FFF2-40B4-BE49-F238E27FC236}">
                      <a16:creationId xmlns:a16="http://schemas.microsoft.com/office/drawing/2014/main" id="{12375778-751D-43F6-AD48-4FF48469B976}"/>
                    </a:ext>
                  </a:extLst>
                </p:cNvPr>
                <p:cNvCxnSpPr/>
                <p:nvPr/>
              </p:nvCxnSpPr>
              <p:spPr>
                <a:xfrm>
                  <a:off x="6874457" y="2975827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1087">
                  <a:extLst>
                    <a:ext uri="{FF2B5EF4-FFF2-40B4-BE49-F238E27FC236}">
                      <a16:creationId xmlns:a16="http://schemas.microsoft.com/office/drawing/2014/main" id="{B31B8938-6E4A-46B4-A62B-08192D9D53FF}"/>
                    </a:ext>
                  </a:extLst>
                </p:cNvPr>
                <p:cNvCxnSpPr/>
                <p:nvPr/>
              </p:nvCxnSpPr>
              <p:spPr>
                <a:xfrm flipH="1">
                  <a:off x="6878164" y="2132174"/>
                  <a:ext cx="133495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6" name="Straight Connector 1311">
              <a:extLst>
                <a:ext uri="{FF2B5EF4-FFF2-40B4-BE49-F238E27FC236}">
                  <a16:creationId xmlns:a16="http://schemas.microsoft.com/office/drawing/2014/main" id="{D447C018-556D-4F88-9FDA-A47ACF84CEE8}"/>
                </a:ext>
              </a:extLst>
            </p:cNvPr>
            <p:cNvCxnSpPr/>
            <p:nvPr/>
          </p:nvCxnSpPr>
          <p:spPr>
            <a:xfrm flipH="1">
              <a:off x="5554663" y="4711700"/>
              <a:ext cx="35560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312">
              <a:extLst>
                <a:ext uri="{FF2B5EF4-FFF2-40B4-BE49-F238E27FC236}">
                  <a16:creationId xmlns:a16="http://schemas.microsoft.com/office/drawing/2014/main" id="{4B7E81E1-6842-41B2-A7CC-8A86C8DE3AF3}"/>
                </a:ext>
              </a:extLst>
            </p:cNvPr>
            <p:cNvCxnSpPr>
              <a:stCxn id="94" idx="2"/>
            </p:cNvCxnSpPr>
            <p:nvPr/>
          </p:nvCxnSpPr>
          <p:spPr>
            <a:xfrm flipH="1">
              <a:off x="5859463" y="4927600"/>
              <a:ext cx="201612" cy="485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313">
              <a:extLst>
                <a:ext uri="{FF2B5EF4-FFF2-40B4-BE49-F238E27FC236}">
                  <a16:creationId xmlns:a16="http://schemas.microsoft.com/office/drawing/2014/main" id="{AEC3734C-561B-4F93-AEA3-8A762ABA626E}"/>
                </a:ext>
              </a:extLst>
            </p:cNvPr>
            <p:cNvCxnSpPr/>
            <p:nvPr/>
          </p:nvCxnSpPr>
          <p:spPr>
            <a:xfrm>
              <a:off x="6176963" y="4725988"/>
              <a:ext cx="57150" cy="4921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314">
              <a:extLst>
                <a:ext uri="{FF2B5EF4-FFF2-40B4-BE49-F238E27FC236}">
                  <a16:creationId xmlns:a16="http://schemas.microsoft.com/office/drawing/2014/main" id="{B25C57B6-296E-4257-86D4-11A6B77DCC84}"/>
                </a:ext>
              </a:extLst>
            </p:cNvPr>
            <p:cNvCxnSpPr>
              <a:endCxn id="131" idx="0"/>
            </p:cNvCxnSpPr>
            <p:nvPr/>
          </p:nvCxnSpPr>
          <p:spPr>
            <a:xfrm>
              <a:off x="6316663" y="4749800"/>
              <a:ext cx="273050" cy="457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1315">
              <a:extLst>
                <a:ext uri="{FF2B5EF4-FFF2-40B4-BE49-F238E27FC236}">
                  <a16:creationId xmlns:a16="http://schemas.microsoft.com/office/drawing/2014/main" id="{4E3F4253-3222-45A6-A151-7B9DB9AB8C3D}"/>
                </a:ext>
              </a:extLst>
            </p:cNvPr>
            <p:cNvGrpSpPr/>
            <p:nvPr/>
          </p:nvGrpSpPr>
          <p:grpSpPr bwMode="auto">
            <a:xfrm>
              <a:off x="5289550" y="5207000"/>
              <a:ext cx="331788" cy="1031875"/>
              <a:chOff x="6240352" y="2055335"/>
              <a:chExt cx="771307" cy="1017716"/>
            </a:xfrm>
          </p:grpSpPr>
          <p:grpSp>
            <p:nvGrpSpPr>
              <p:cNvPr id="288" name="Group 1493">
                <a:extLst>
                  <a:ext uri="{FF2B5EF4-FFF2-40B4-BE49-F238E27FC236}">
                    <a16:creationId xmlns:a16="http://schemas.microsoft.com/office/drawing/2014/main" id="{EEF7804F-B945-4452-A7BB-82AC7380F171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309" name="Rectangle 1514">
                  <a:extLst>
                    <a:ext uri="{FF2B5EF4-FFF2-40B4-BE49-F238E27FC236}">
                      <a16:creationId xmlns:a16="http://schemas.microsoft.com/office/drawing/2014/main" id="{A82E7446-6AAA-432D-B0C3-FB6D8E74CE5A}"/>
                    </a:ext>
                  </a:extLst>
                </p:cNvPr>
                <p:cNvSpPr/>
                <p:nvPr/>
              </p:nvSpPr>
              <p:spPr>
                <a:xfrm>
                  <a:off x="6509397" y="3062244"/>
                  <a:ext cx="447628" cy="74215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10" name="Straight Connector 1515">
                  <a:extLst>
                    <a:ext uri="{FF2B5EF4-FFF2-40B4-BE49-F238E27FC236}">
                      <a16:creationId xmlns:a16="http://schemas.microsoft.com/office/drawing/2014/main" id="{093F22CF-A470-41B6-B372-E0BC2000DF8C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244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Rectangle 1516">
                  <a:extLst>
                    <a:ext uri="{FF2B5EF4-FFF2-40B4-BE49-F238E27FC236}">
                      <a16:creationId xmlns:a16="http://schemas.microsoft.com/office/drawing/2014/main" id="{E72B5B2D-9109-47CF-ABB9-FB38E5E94CFD}"/>
                    </a:ext>
                  </a:extLst>
                </p:cNvPr>
                <p:cNvSpPr/>
                <p:nvPr/>
              </p:nvSpPr>
              <p:spPr>
                <a:xfrm>
                  <a:off x="6476572" y="3071638"/>
                  <a:ext cx="131304" cy="11586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12" name="Straight Connector 1517">
                  <a:extLst>
                    <a:ext uri="{FF2B5EF4-FFF2-40B4-BE49-F238E27FC236}">
                      <a16:creationId xmlns:a16="http://schemas.microsoft.com/office/drawing/2014/main" id="{5BEE06A2-F606-4022-B9C8-4E6D5D871577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244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Rectangle 1518">
                  <a:extLst>
                    <a:ext uri="{FF2B5EF4-FFF2-40B4-BE49-F238E27FC236}">
                      <a16:creationId xmlns:a16="http://schemas.microsoft.com/office/drawing/2014/main" id="{0C716CA9-6F3F-4D4D-8C0F-6BEBFB298CD9}"/>
                    </a:ext>
                  </a:extLst>
                </p:cNvPr>
                <p:cNvSpPr/>
                <p:nvPr/>
              </p:nvSpPr>
              <p:spPr>
                <a:xfrm>
                  <a:off x="6816769" y="3702622"/>
                  <a:ext cx="131304" cy="11586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14" name="Rectangle 1519">
                  <a:extLst>
                    <a:ext uri="{FF2B5EF4-FFF2-40B4-BE49-F238E27FC236}">
                      <a16:creationId xmlns:a16="http://schemas.microsoft.com/office/drawing/2014/main" id="{38B8DA1E-D356-494B-9938-D65C53F8175B}"/>
                    </a:ext>
                  </a:extLst>
                </p:cNvPr>
                <p:cNvSpPr/>
                <p:nvPr/>
              </p:nvSpPr>
              <p:spPr>
                <a:xfrm>
                  <a:off x="6404951" y="3157752"/>
                  <a:ext cx="444643" cy="7421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15" name="Straight Connector 1520">
                  <a:extLst>
                    <a:ext uri="{FF2B5EF4-FFF2-40B4-BE49-F238E27FC236}">
                      <a16:creationId xmlns:a16="http://schemas.microsoft.com/office/drawing/2014/main" id="{5426CC47-A259-45D4-BC67-60F6021FDF67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394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6" name="Group 1521">
                  <a:extLst>
                    <a:ext uri="{FF2B5EF4-FFF2-40B4-BE49-F238E27FC236}">
                      <a16:creationId xmlns:a16="http://schemas.microsoft.com/office/drawing/2014/main" id="{8901F1D0-1694-4364-94D9-707CE6CD57E9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44" name="Straight Connector 1549">
                    <a:extLst>
                      <a:ext uri="{FF2B5EF4-FFF2-40B4-BE49-F238E27FC236}">
                        <a16:creationId xmlns:a16="http://schemas.microsoft.com/office/drawing/2014/main" id="{F3224B20-4845-4F7D-9C88-F05F0EF3BD8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059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1550">
                    <a:extLst>
                      <a:ext uri="{FF2B5EF4-FFF2-40B4-BE49-F238E27FC236}">
                        <a16:creationId xmlns:a16="http://schemas.microsoft.com/office/drawing/2014/main" id="{24A8A1E1-FD40-4DE3-B526-65C9798D60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9" y="2938436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7" name="Group 1522">
                  <a:extLst>
                    <a:ext uri="{FF2B5EF4-FFF2-40B4-BE49-F238E27FC236}">
                      <a16:creationId xmlns:a16="http://schemas.microsoft.com/office/drawing/2014/main" id="{A9D51BDA-F0BB-469A-8E74-AE850E9CC477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42" name="Straight Connector 1547">
                    <a:extLst>
                      <a:ext uri="{FF2B5EF4-FFF2-40B4-BE49-F238E27FC236}">
                        <a16:creationId xmlns:a16="http://schemas.microsoft.com/office/drawing/2014/main" id="{426A6BCA-073D-458A-9FE9-ED9B154B2D8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7" y="2845955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1548">
                    <a:extLst>
                      <a:ext uri="{FF2B5EF4-FFF2-40B4-BE49-F238E27FC236}">
                        <a16:creationId xmlns:a16="http://schemas.microsoft.com/office/drawing/2014/main" id="{D87CB646-362D-4ACA-8CD3-E6150DEDB41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9" y="2938331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8" name="Group 1523">
                  <a:extLst>
                    <a:ext uri="{FF2B5EF4-FFF2-40B4-BE49-F238E27FC236}">
                      <a16:creationId xmlns:a16="http://schemas.microsoft.com/office/drawing/2014/main" id="{559900F5-C3E6-4AA0-932C-4F91C9DBB5DE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40" name="Straight Connector 1545">
                    <a:extLst>
                      <a:ext uri="{FF2B5EF4-FFF2-40B4-BE49-F238E27FC236}">
                        <a16:creationId xmlns:a16="http://schemas.microsoft.com/office/drawing/2014/main" id="{27CC3C54-AF18-4AA9-AB56-64D293045C4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3" y="2845851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1546">
                    <a:extLst>
                      <a:ext uri="{FF2B5EF4-FFF2-40B4-BE49-F238E27FC236}">
                        <a16:creationId xmlns:a16="http://schemas.microsoft.com/office/drawing/2014/main" id="{7D434DFB-9413-483F-8781-0C18D73FC2F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70" y="2938228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9" name="Group 1524">
                  <a:extLst>
                    <a:ext uri="{FF2B5EF4-FFF2-40B4-BE49-F238E27FC236}">
                      <a16:creationId xmlns:a16="http://schemas.microsoft.com/office/drawing/2014/main" id="{42E8BB45-6935-45E6-96DE-4523E2AE881F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8" name="Straight Connector 1543">
                    <a:extLst>
                      <a:ext uri="{FF2B5EF4-FFF2-40B4-BE49-F238E27FC236}">
                        <a16:creationId xmlns:a16="http://schemas.microsoft.com/office/drawing/2014/main" id="{0916756F-7D45-4897-AE85-13BA03F44D5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2" y="2845748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1544">
                    <a:extLst>
                      <a:ext uri="{FF2B5EF4-FFF2-40B4-BE49-F238E27FC236}">
                        <a16:creationId xmlns:a16="http://schemas.microsoft.com/office/drawing/2014/main" id="{1AD9F01A-4511-4B97-9BF9-3422FDC90C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9" y="2938124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0" name="Group 1525">
                  <a:extLst>
                    <a:ext uri="{FF2B5EF4-FFF2-40B4-BE49-F238E27FC236}">
                      <a16:creationId xmlns:a16="http://schemas.microsoft.com/office/drawing/2014/main" id="{610383EF-0CEE-41FD-A4D6-2318AB906560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" name="Straight Connector 1541">
                    <a:extLst>
                      <a:ext uri="{FF2B5EF4-FFF2-40B4-BE49-F238E27FC236}">
                        <a16:creationId xmlns:a16="http://schemas.microsoft.com/office/drawing/2014/main" id="{02413F89-429D-4A83-91F6-CC62979D041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2" y="2845643"/>
                    <a:ext cx="113399" cy="8924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1542">
                    <a:extLst>
                      <a:ext uri="{FF2B5EF4-FFF2-40B4-BE49-F238E27FC236}">
                        <a16:creationId xmlns:a16="http://schemas.microsoft.com/office/drawing/2014/main" id="{85910399-E2B5-468A-8025-F89260C7AC4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9" y="2934888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1" name="Group 1526">
                  <a:extLst>
                    <a:ext uri="{FF2B5EF4-FFF2-40B4-BE49-F238E27FC236}">
                      <a16:creationId xmlns:a16="http://schemas.microsoft.com/office/drawing/2014/main" id="{476D4240-346C-406F-BD6F-8BA86C2F3D27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4" name="Straight Connector 1539">
                    <a:extLst>
                      <a:ext uri="{FF2B5EF4-FFF2-40B4-BE49-F238E27FC236}">
                        <a16:creationId xmlns:a16="http://schemas.microsoft.com/office/drawing/2014/main" id="{DF0194C3-536E-4CF6-8B20-2897ADE5A68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3" y="2845540"/>
                    <a:ext cx="113399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1540">
                    <a:extLst>
                      <a:ext uri="{FF2B5EF4-FFF2-40B4-BE49-F238E27FC236}">
                        <a16:creationId xmlns:a16="http://schemas.microsoft.com/office/drawing/2014/main" id="{B3BA9F92-4AF6-40D7-96DB-DF6EEA2D8E7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10" y="2939482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2" name="Group 1527">
                  <a:extLst>
                    <a:ext uri="{FF2B5EF4-FFF2-40B4-BE49-F238E27FC236}">
                      <a16:creationId xmlns:a16="http://schemas.microsoft.com/office/drawing/2014/main" id="{7394FADB-C7D8-40A9-9F6E-4AFB5F357175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2" name="Straight Connector 1537">
                    <a:extLst>
                      <a:ext uri="{FF2B5EF4-FFF2-40B4-BE49-F238E27FC236}">
                        <a16:creationId xmlns:a16="http://schemas.microsoft.com/office/drawing/2014/main" id="{AE2C32E4-0819-4D18-AA95-8ED34F1C9E7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2" y="2845436"/>
                    <a:ext cx="113399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1538">
                    <a:extLst>
                      <a:ext uri="{FF2B5EF4-FFF2-40B4-BE49-F238E27FC236}">
                        <a16:creationId xmlns:a16="http://schemas.microsoft.com/office/drawing/2014/main" id="{B7A6BD16-4022-412A-BD73-281319FD99A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9379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3" name="Group 1528">
                  <a:extLst>
                    <a:ext uri="{FF2B5EF4-FFF2-40B4-BE49-F238E27FC236}">
                      <a16:creationId xmlns:a16="http://schemas.microsoft.com/office/drawing/2014/main" id="{9AD53613-418E-4BBA-9FDA-26D9D6ADF7E9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0" name="Straight Connector 1535">
                    <a:extLst>
                      <a:ext uri="{FF2B5EF4-FFF2-40B4-BE49-F238E27FC236}">
                        <a16:creationId xmlns:a16="http://schemas.microsoft.com/office/drawing/2014/main" id="{9E09C55F-5F1A-4A99-B162-E9EB60A5D9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1" y="2845332"/>
                    <a:ext cx="113399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1536">
                    <a:extLst>
                      <a:ext uri="{FF2B5EF4-FFF2-40B4-BE49-F238E27FC236}">
                        <a16:creationId xmlns:a16="http://schemas.microsoft.com/office/drawing/2014/main" id="{F4D6A1A4-8E7D-426C-8B46-818C68E9007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9275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4" name="Group 1529">
                  <a:extLst>
                    <a:ext uri="{FF2B5EF4-FFF2-40B4-BE49-F238E27FC236}">
                      <a16:creationId xmlns:a16="http://schemas.microsoft.com/office/drawing/2014/main" id="{E05BC47F-FAB2-453F-923F-02EF5D0523FD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28" name="Straight Connector 1533">
                    <a:extLst>
                      <a:ext uri="{FF2B5EF4-FFF2-40B4-BE49-F238E27FC236}">
                        <a16:creationId xmlns:a16="http://schemas.microsoft.com/office/drawing/2014/main" id="{6DBF9ED3-A725-4159-BC3E-3AC5650F1FF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793"/>
                    <a:ext cx="107431" cy="923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1534">
                    <a:extLst>
                      <a:ext uri="{FF2B5EF4-FFF2-40B4-BE49-F238E27FC236}">
                        <a16:creationId xmlns:a16="http://schemas.microsoft.com/office/drawing/2014/main" id="{4687033D-8CAA-4E0D-919B-4149CD6C4F0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917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1530">
                  <a:extLst>
                    <a:ext uri="{FF2B5EF4-FFF2-40B4-BE49-F238E27FC236}">
                      <a16:creationId xmlns:a16="http://schemas.microsoft.com/office/drawing/2014/main" id="{91810F1B-A109-4DD5-84C3-CE7A0B6CF067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26" name="Straight Connector 1531">
                    <a:extLst>
                      <a:ext uri="{FF2B5EF4-FFF2-40B4-BE49-F238E27FC236}">
                        <a16:creationId xmlns:a16="http://schemas.microsoft.com/office/drawing/2014/main" id="{FA279128-1BB2-40CB-8411-9DBF0D785B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9" y="2846690"/>
                    <a:ext cx="113399" cy="923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1532">
                    <a:extLst>
                      <a:ext uri="{FF2B5EF4-FFF2-40B4-BE49-F238E27FC236}">
                        <a16:creationId xmlns:a16="http://schemas.microsoft.com/office/drawing/2014/main" id="{46763D74-429B-48BC-91B5-B0C8E8CFBAB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9067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9" name="Group 1494">
                <a:extLst>
                  <a:ext uri="{FF2B5EF4-FFF2-40B4-BE49-F238E27FC236}">
                    <a16:creationId xmlns:a16="http://schemas.microsoft.com/office/drawing/2014/main" id="{850AD874-C4C1-4BAA-8C8A-EE64ED2B4B72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290" name="Group 1495">
                  <a:extLst>
                    <a:ext uri="{FF2B5EF4-FFF2-40B4-BE49-F238E27FC236}">
                      <a16:creationId xmlns:a16="http://schemas.microsoft.com/office/drawing/2014/main" id="{6EE6FB6A-D904-43DE-89AB-2FE2D0372DFC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304" name="Rectangle 188">
                    <a:extLst>
                      <a:ext uri="{FF2B5EF4-FFF2-40B4-BE49-F238E27FC236}">
                        <a16:creationId xmlns:a16="http://schemas.microsoft.com/office/drawing/2014/main" id="{5A6E6735-54A4-4FC5-9B98-459280F0D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96253"/>
                    <a:ext cx="549876" cy="6419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AutoShape 189">
                    <a:extLst>
                      <a:ext uri="{FF2B5EF4-FFF2-40B4-BE49-F238E27FC236}">
                        <a16:creationId xmlns:a16="http://schemas.microsoft.com/office/drawing/2014/main" id="{EB10801F-32DD-45ED-B3F6-AD8D6B465D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21098"/>
                    <a:ext cx="675352" cy="7828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Freeform 190">
                    <a:extLst>
                      <a:ext uri="{FF2B5EF4-FFF2-40B4-BE49-F238E27FC236}">
                        <a16:creationId xmlns:a16="http://schemas.microsoft.com/office/drawing/2014/main" id="{877B099C-B330-426D-A53D-BCECBCE4B1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4" y="2922664"/>
                    <a:ext cx="125475" cy="137783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Freeform 191">
                    <a:extLst>
                      <a:ext uri="{FF2B5EF4-FFF2-40B4-BE49-F238E27FC236}">
                        <a16:creationId xmlns:a16="http://schemas.microsoft.com/office/drawing/2014/main" id="{1062B9ED-9B8A-461E-B0CB-90BCA63DFC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55"/>
                    <a:ext cx="524044" cy="4540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Freeform 192">
                    <a:extLst>
                      <a:ext uri="{FF2B5EF4-FFF2-40B4-BE49-F238E27FC236}">
                        <a16:creationId xmlns:a16="http://schemas.microsoft.com/office/drawing/2014/main" id="{46BB21E1-60D4-426E-8020-A581272C66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51" y="2933624"/>
                    <a:ext cx="302617" cy="53235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91" name="Straight Connector 1496">
                  <a:extLst>
                    <a:ext uri="{FF2B5EF4-FFF2-40B4-BE49-F238E27FC236}">
                      <a16:creationId xmlns:a16="http://schemas.microsoft.com/office/drawing/2014/main" id="{BAD377AF-2994-4873-9D38-4C773BBD10B9}"/>
                    </a:ext>
                  </a:extLst>
                </p:cNvPr>
                <p:cNvCxnSpPr/>
                <p:nvPr/>
              </p:nvCxnSpPr>
              <p:spPr>
                <a:xfrm flipH="1">
                  <a:off x="6996897" y="2125793"/>
                  <a:ext cx="11070" cy="8439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1497">
                  <a:extLst>
                    <a:ext uri="{FF2B5EF4-FFF2-40B4-BE49-F238E27FC236}">
                      <a16:creationId xmlns:a16="http://schemas.microsoft.com/office/drawing/2014/main" id="{BB16B6C4-22E1-4156-9C0D-F98CE73D3541}"/>
                    </a:ext>
                  </a:extLst>
                </p:cNvPr>
                <p:cNvCxnSpPr/>
                <p:nvPr/>
              </p:nvCxnSpPr>
              <p:spPr>
                <a:xfrm>
                  <a:off x="6875111" y="2304284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1498">
                  <a:extLst>
                    <a:ext uri="{FF2B5EF4-FFF2-40B4-BE49-F238E27FC236}">
                      <a16:creationId xmlns:a16="http://schemas.microsoft.com/office/drawing/2014/main" id="{AC8D37A3-2D62-43A1-99EC-CB257CAEBA90}"/>
                    </a:ext>
                  </a:extLst>
                </p:cNvPr>
                <p:cNvCxnSpPr/>
                <p:nvPr/>
              </p:nvCxnSpPr>
              <p:spPr>
                <a:xfrm>
                  <a:off x="6871422" y="2368478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1499">
                  <a:extLst>
                    <a:ext uri="{FF2B5EF4-FFF2-40B4-BE49-F238E27FC236}">
                      <a16:creationId xmlns:a16="http://schemas.microsoft.com/office/drawing/2014/main" id="{9E958049-5DA6-41BE-97EB-60D426DB9802}"/>
                    </a:ext>
                  </a:extLst>
                </p:cNvPr>
                <p:cNvCxnSpPr/>
                <p:nvPr/>
              </p:nvCxnSpPr>
              <p:spPr>
                <a:xfrm>
                  <a:off x="6871422" y="244519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1500">
                  <a:extLst>
                    <a:ext uri="{FF2B5EF4-FFF2-40B4-BE49-F238E27FC236}">
                      <a16:creationId xmlns:a16="http://schemas.microsoft.com/office/drawing/2014/main" id="{7F5B39AB-FC51-4737-8262-F28F6CA24090}"/>
                    </a:ext>
                  </a:extLst>
                </p:cNvPr>
                <p:cNvCxnSpPr/>
                <p:nvPr/>
              </p:nvCxnSpPr>
              <p:spPr>
                <a:xfrm>
                  <a:off x="6867730" y="2509393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1501">
                  <a:extLst>
                    <a:ext uri="{FF2B5EF4-FFF2-40B4-BE49-F238E27FC236}">
                      <a16:creationId xmlns:a16="http://schemas.microsoft.com/office/drawing/2014/main" id="{5191A95A-E768-4107-8B66-C2DC6C9A7038}"/>
                    </a:ext>
                  </a:extLst>
                </p:cNvPr>
                <p:cNvCxnSpPr/>
                <p:nvPr/>
              </p:nvCxnSpPr>
              <p:spPr>
                <a:xfrm>
                  <a:off x="6864041" y="2570456"/>
                  <a:ext cx="1402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1502">
                  <a:extLst>
                    <a:ext uri="{FF2B5EF4-FFF2-40B4-BE49-F238E27FC236}">
                      <a16:creationId xmlns:a16="http://schemas.microsoft.com/office/drawing/2014/main" id="{DC639301-A3C9-4B4E-AF26-F9346D24A413}"/>
                    </a:ext>
                  </a:extLst>
                </p:cNvPr>
                <p:cNvCxnSpPr/>
                <p:nvPr/>
              </p:nvCxnSpPr>
              <p:spPr>
                <a:xfrm>
                  <a:off x="6864041" y="2637782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1503">
                  <a:extLst>
                    <a:ext uri="{FF2B5EF4-FFF2-40B4-BE49-F238E27FC236}">
                      <a16:creationId xmlns:a16="http://schemas.microsoft.com/office/drawing/2014/main" id="{ADE85A33-2571-40E1-AFEB-7D73A9D6A51E}"/>
                    </a:ext>
                  </a:extLst>
                </p:cNvPr>
                <p:cNvCxnSpPr/>
                <p:nvPr/>
              </p:nvCxnSpPr>
              <p:spPr>
                <a:xfrm>
                  <a:off x="6860349" y="2706673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1504">
                  <a:extLst>
                    <a:ext uri="{FF2B5EF4-FFF2-40B4-BE49-F238E27FC236}">
                      <a16:creationId xmlns:a16="http://schemas.microsoft.com/office/drawing/2014/main" id="{024A9B13-4702-4F23-9849-5E52E502C75C}"/>
                    </a:ext>
                  </a:extLst>
                </p:cNvPr>
                <p:cNvCxnSpPr/>
                <p:nvPr/>
              </p:nvCxnSpPr>
              <p:spPr>
                <a:xfrm>
                  <a:off x="6867730" y="2775565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1505">
                  <a:extLst>
                    <a:ext uri="{FF2B5EF4-FFF2-40B4-BE49-F238E27FC236}">
                      <a16:creationId xmlns:a16="http://schemas.microsoft.com/office/drawing/2014/main" id="{A0298623-0730-4EEC-876E-E5401056E36D}"/>
                    </a:ext>
                  </a:extLst>
                </p:cNvPr>
                <p:cNvCxnSpPr/>
                <p:nvPr/>
              </p:nvCxnSpPr>
              <p:spPr>
                <a:xfrm>
                  <a:off x="6871422" y="284289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1506">
                  <a:extLst>
                    <a:ext uri="{FF2B5EF4-FFF2-40B4-BE49-F238E27FC236}">
                      <a16:creationId xmlns:a16="http://schemas.microsoft.com/office/drawing/2014/main" id="{5C713DF2-5448-4096-9C78-585D7C458F28}"/>
                    </a:ext>
                  </a:extLst>
                </p:cNvPr>
                <p:cNvCxnSpPr/>
                <p:nvPr/>
              </p:nvCxnSpPr>
              <p:spPr>
                <a:xfrm>
                  <a:off x="6871422" y="2911782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1507">
                  <a:extLst>
                    <a:ext uri="{FF2B5EF4-FFF2-40B4-BE49-F238E27FC236}">
                      <a16:creationId xmlns:a16="http://schemas.microsoft.com/office/drawing/2014/main" id="{2AB84500-78F8-41CF-86CD-2F1BBA3E714B}"/>
                    </a:ext>
                  </a:extLst>
                </p:cNvPr>
                <p:cNvCxnSpPr/>
                <p:nvPr/>
              </p:nvCxnSpPr>
              <p:spPr>
                <a:xfrm>
                  <a:off x="6875111" y="2975976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1508">
                  <a:extLst>
                    <a:ext uri="{FF2B5EF4-FFF2-40B4-BE49-F238E27FC236}">
                      <a16:creationId xmlns:a16="http://schemas.microsoft.com/office/drawing/2014/main" id="{A135F75E-1351-467D-8026-CCF7D5A35EB1}"/>
                    </a:ext>
                  </a:extLst>
                </p:cNvPr>
                <p:cNvCxnSpPr/>
                <p:nvPr/>
              </p:nvCxnSpPr>
              <p:spPr>
                <a:xfrm flipH="1">
                  <a:off x="6875111" y="2132056"/>
                  <a:ext cx="136548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1316">
              <a:extLst>
                <a:ext uri="{FF2B5EF4-FFF2-40B4-BE49-F238E27FC236}">
                  <a16:creationId xmlns:a16="http://schemas.microsoft.com/office/drawing/2014/main" id="{AC90274F-4CDD-458D-A93A-2460E5BA92A8}"/>
                </a:ext>
              </a:extLst>
            </p:cNvPr>
            <p:cNvGrpSpPr/>
            <p:nvPr/>
          </p:nvGrpSpPr>
          <p:grpSpPr bwMode="auto">
            <a:xfrm>
              <a:off x="5675313" y="5207000"/>
              <a:ext cx="330200" cy="1031875"/>
              <a:chOff x="6240352" y="2055335"/>
              <a:chExt cx="771307" cy="1017716"/>
            </a:xfrm>
          </p:grpSpPr>
          <p:grpSp>
            <p:nvGrpSpPr>
              <p:cNvPr id="230" name="Group 1435">
                <a:extLst>
                  <a:ext uri="{FF2B5EF4-FFF2-40B4-BE49-F238E27FC236}">
                    <a16:creationId xmlns:a16="http://schemas.microsoft.com/office/drawing/2014/main" id="{2DC9DAC0-03F9-49A9-98A8-9D00F9C8B951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251" name="Rectangle 1456">
                  <a:extLst>
                    <a:ext uri="{FF2B5EF4-FFF2-40B4-BE49-F238E27FC236}">
                      <a16:creationId xmlns:a16="http://schemas.microsoft.com/office/drawing/2014/main" id="{D31953B7-2D19-4E5D-AEDB-038A06491398}"/>
                    </a:ext>
                  </a:extLst>
                </p:cNvPr>
                <p:cNvSpPr/>
                <p:nvPr/>
              </p:nvSpPr>
              <p:spPr>
                <a:xfrm>
                  <a:off x="6509942" y="3062244"/>
                  <a:ext cx="446781" cy="74215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252" name="Straight Connector 1457">
                  <a:extLst>
                    <a:ext uri="{FF2B5EF4-FFF2-40B4-BE49-F238E27FC236}">
                      <a16:creationId xmlns:a16="http://schemas.microsoft.com/office/drawing/2014/main" id="{FE374639-F8C1-49AF-A312-EDDC07599EE8}"/>
                    </a:ext>
                  </a:extLst>
                </p:cNvPr>
                <p:cNvCxnSpPr/>
                <p:nvPr/>
              </p:nvCxnSpPr>
              <p:spPr>
                <a:xfrm flipV="1">
                  <a:off x="6845779" y="3062244"/>
                  <a:ext cx="113944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3" name="Rectangle 1458">
                  <a:extLst>
                    <a:ext uri="{FF2B5EF4-FFF2-40B4-BE49-F238E27FC236}">
                      <a16:creationId xmlns:a16="http://schemas.microsoft.com/office/drawing/2014/main" id="{4BB0B072-B49C-4FD6-8351-60E1D2B99922}"/>
                    </a:ext>
                  </a:extLst>
                </p:cNvPr>
                <p:cNvSpPr/>
                <p:nvPr/>
              </p:nvSpPr>
              <p:spPr>
                <a:xfrm>
                  <a:off x="6476958" y="3071638"/>
                  <a:ext cx="131936" cy="11586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254" name="Straight Connector 1459">
                  <a:extLst>
                    <a:ext uri="{FF2B5EF4-FFF2-40B4-BE49-F238E27FC236}">
                      <a16:creationId xmlns:a16="http://schemas.microsoft.com/office/drawing/2014/main" id="{A9FE0F23-FE7D-4AA9-BA55-3E91D6BF20F9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244"/>
                  <a:ext cx="113944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Rectangle 1460">
                  <a:extLst>
                    <a:ext uri="{FF2B5EF4-FFF2-40B4-BE49-F238E27FC236}">
                      <a16:creationId xmlns:a16="http://schemas.microsoft.com/office/drawing/2014/main" id="{BF824DC5-B1EB-4863-8F0E-D0E0E2000455}"/>
                    </a:ext>
                  </a:extLst>
                </p:cNvPr>
                <p:cNvSpPr/>
                <p:nvPr/>
              </p:nvSpPr>
              <p:spPr>
                <a:xfrm>
                  <a:off x="6815793" y="3702622"/>
                  <a:ext cx="131936" cy="11586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6" name="Rectangle 1461">
                  <a:extLst>
                    <a:ext uri="{FF2B5EF4-FFF2-40B4-BE49-F238E27FC236}">
                      <a16:creationId xmlns:a16="http://schemas.microsoft.com/office/drawing/2014/main" id="{1947781B-C610-4DBC-966F-7FF774987D4E}"/>
                    </a:ext>
                  </a:extLst>
                </p:cNvPr>
                <p:cNvSpPr/>
                <p:nvPr/>
              </p:nvSpPr>
              <p:spPr>
                <a:xfrm>
                  <a:off x="6404993" y="3157752"/>
                  <a:ext cx="443783" cy="7421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257" name="Straight Connector 1462">
                  <a:extLst>
                    <a:ext uri="{FF2B5EF4-FFF2-40B4-BE49-F238E27FC236}">
                      <a16:creationId xmlns:a16="http://schemas.microsoft.com/office/drawing/2014/main" id="{D7FCDBF0-729B-4BC8-B966-7DF466F70CF1}"/>
                    </a:ext>
                  </a:extLst>
                </p:cNvPr>
                <p:cNvCxnSpPr/>
                <p:nvPr/>
              </p:nvCxnSpPr>
              <p:spPr>
                <a:xfrm flipV="1">
                  <a:off x="6848776" y="3804394"/>
                  <a:ext cx="110947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8" name="Group 1463">
                  <a:extLst>
                    <a:ext uri="{FF2B5EF4-FFF2-40B4-BE49-F238E27FC236}">
                      <a16:creationId xmlns:a16="http://schemas.microsoft.com/office/drawing/2014/main" id="{AF3312B2-DBC7-4EC3-B3EB-11586EA490DA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86" name="Straight Connector 1491">
                    <a:extLst>
                      <a:ext uri="{FF2B5EF4-FFF2-40B4-BE49-F238E27FC236}">
                        <a16:creationId xmlns:a16="http://schemas.microsoft.com/office/drawing/2014/main" id="{08ED6420-03EC-4299-B1F8-F0B601ED78E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504" y="2846059"/>
                    <a:ext cx="113944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1492">
                    <a:extLst>
                      <a:ext uri="{FF2B5EF4-FFF2-40B4-BE49-F238E27FC236}">
                        <a16:creationId xmlns:a16="http://schemas.microsoft.com/office/drawing/2014/main" id="{592AE25B-9CD7-483D-A6FC-F905E1E00AA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22" y="2938436"/>
                    <a:ext cx="452779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9" name="Group 1464">
                  <a:extLst>
                    <a:ext uri="{FF2B5EF4-FFF2-40B4-BE49-F238E27FC236}">
                      <a16:creationId xmlns:a16="http://schemas.microsoft.com/office/drawing/2014/main" id="{E09BFAB7-5E0C-43E8-A6FB-018DE125FDC3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84" name="Straight Connector 1489">
                    <a:extLst>
                      <a:ext uri="{FF2B5EF4-FFF2-40B4-BE49-F238E27FC236}">
                        <a16:creationId xmlns:a16="http://schemas.microsoft.com/office/drawing/2014/main" id="{DF9EF572-74E8-4314-A991-FBD3DE37C05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984" y="2845955"/>
                    <a:ext cx="113944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1490">
                    <a:extLst>
                      <a:ext uri="{FF2B5EF4-FFF2-40B4-BE49-F238E27FC236}">
                        <a16:creationId xmlns:a16="http://schemas.microsoft.com/office/drawing/2014/main" id="{D3881354-9CB3-4899-AD42-FDAB5A4B282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202" y="2938331"/>
                    <a:ext cx="452779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0" name="Group 1465">
                  <a:extLst>
                    <a:ext uri="{FF2B5EF4-FFF2-40B4-BE49-F238E27FC236}">
                      <a16:creationId xmlns:a16="http://schemas.microsoft.com/office/drawing/2014/main" id="{5C409E0A-B11C-42A1-A6AD-66AC6FADB8D5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82" name="Straight Connector 1487">
                    <a:extLst>
                      <a:ext uri="{FF2B5EF4-FFF2-40B4-BE49-F238E27FC236}">
                        <a16:creationId xmlns:a16="http://schemas.microsoft.com/office/drawing/2014/main" id="{70A6894F-80C6-4565-BB7F-2B7CD05202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464" y="2845851"/>
                    <a:ext cx="104948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1488">
                    <a:extLst>
                      <a:ext uri="{FF2B5EF4-FFF2-40B4-BE49-F238E27FC236}">
                        <a16:creationId xmlns:a16="http://schemas.microsoft.com/office/drawing/2014/main" id="{5D39DCAB-9BE9-4F81-96D9-6A3A817DB5B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81" y="2938228"/>
                    <a:ext cx="452779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1" name="Group 1466">
                  <a:extLst>
                    <a:ext uri="{FF2B5EF4-FFF2-40B4-BE49-F238E27FC236}">
                      <a16:creationId xmlns:a16="http://schemas.microsoft.com/office/drawing/2014/main" id="{81CB0D72-965A-4459-8704-8DB4071B6A23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80" name="Straight Connector 1485">
                    <a:extLst>
                      <a:ext uri="{FF2B5EF4-FFF2-40B4-BE49-F238E27FC236}">
                        <a16:creationId xmlns:a16="http://schemas.microsoft.com/office/drawing/2014/main" id="{451FE0C2-850A-419A-82CF-C35406BD9C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943" y="2845748"/>
                    <a:ext cx="110945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1486">
                    <a:extLst>
                      <a:ext uri="{FF2B5EF4-FFF2-40B4-BE49-F238E27FC236}">
                        <a16:creationId xmlns:a16="http://schemas.microsoft.com/office/drawing/2014/main" id="{94F73814-D7DF-4C06-92DC-F4FBE800446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61" y="2938124"/>
                    <a:ext cx="452779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up 1467">
                  <a:extLst>
                    <a:ext uri="{FF2B5EF4-FFF2-40B4-BE49-F238E27FC236}">
                      <a16:creationId xmlns:a16="http://schemas.microsoft.com/office/drawing/2014/main" id="{C1A53627-7EC4-47B4-8744-0FFFC94F6AD9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78" name="Straight Connector 1483">
                    <a:extLst>
                      <a:ext uri="{FF2B5EF4-FFF2-40B4-BE49-F238E27FC236}">
                        <a16:creationId xmlns:a16="http://schemas.microsoft.com/office/drawing/2014/main" id="{CDDFA61F-A0E3-4F4B-B207-51F1B00852A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423" y="2845643"/>
                    <a:ext cx="110945" cy="8924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Connector 1484">
                    <a:extLst>
                      <a:ext uri="{FF2B5EF4-FFF2-40B4-BE49-F238E27FC236}">
                        <a16:creationId xmlns:a16="http://schemas.microsoft.com/office/drawing/2014/main" id="{FE7A3A02-F624-43F2-B5C4-FD6B419C52D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41" y="2934888"/>
                    <a:ext cx="452779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3" name="Group 1468">
                  <a:extLst>
                    <a:ext uri="{FF2B5EF4-FFF2-40B4-BE49-F238E27FC236}">
                      <a16:creationId xmlns:a16="http://schemas.microsoft.com/office/drawing/2014/main" id="{6B3F4BE5-B2F4-4E6F-8F60-BC14F1C21155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76" name="Straight Connector 1481">
                    <a:extLst>
                      <a:ext uri="{FF2B5EF4-FFF2-40B4-BE49-F238E27FC236}">
                        <a16:creationId xmlns:a16="http://schemas.microsoft.com/office/drawing/2014/main" id="{E78C6273-3BA1-4D43-928C-E7184C1EC68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905" y="2845540"/>
                    <a:ext cx="110945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1482">
                    <a:extLst>
                      <a:ext uri="{FF2B5EF4-FFF2-40B4-BE49-F238E27FC236}">
                        <a16:creationId xmlns:a16="http://schemas.microsoft.com/office/drawing/2014/main" id="{16D77D41-E49F-4FC1-8962-C349C02092D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23" y="2939482"/>
                    <a:ext cx="452779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4" name="Group 1469">
                  <a:extLst>
                    <a:ext uri="{FF2B5EF4-FFF2-40B4-BE49-F238E27FC236}">
                      <a16:creationId xmlns:a16="http://schemas.microsoft.com/office/drawing/2014/main" id="{9F649E58-DF7D-49A1-B01B-8BA4C73298DF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74" name="Straight Connector 1479">
                    <a:extLst>
                      <a:ext uri="{FF2B5EF4-FFF2-40B4-BE49-F238E27FC236}">
                        <a16:creationId xmlns:a16="http://schemas.microsoft.com/office/drawing/2014/main" id="{1135B5EA-60F0-4F61-A693-27E50806620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385" y="2845436"/>
                    <a:ext cx="113944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1480">
                    <a:extLst>
                      <a:ext uri="{FF2B5EF4-FFF2-40B4-BE49-F238E27FC236}">
                        <a16:creationId xmlns:a16="http://schemas.microsoft.com/office/drawing/2014/main" id="{29F47438-20AE-46EE-947F-71B2E85B009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5" y="2939379"/>
                    <a:ext cx="4527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" name="Group 1470">
                  <a:extLst>
                    <a:ext uri="{FF2B5EF4-FFF2-40B4-BE49-F238E27FC236}">
                      <a16:creationId xmlns:a16="http://schemas.microsoft.com/office/drawing/2014/main" id="{721168A4-A340-4654-B356-0005FC52B48B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72" name="Straight Connector 1477">
                    <a:extLst>
                      <a:ext uri="{FF2B5EF4-FFF2-40B4-BE49-F238E27FC236}">
                        <a16:creationId xmlns:a16="http://schemas.microsoft.com/office/drawing/2014/main" id="{87AF075F-981B-43D5-8413-D936C0FB214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865" y="2845332"/>
                    <a:ext cx="113944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1478">
                    <a:extLst>
                      <a:ext uri="{FF2B5EF4-FFF2-40B4-BE49-F238E27FC236}">
                        <a16:creationId xmlns:a16="http://schemas.microsoft.com/office/drawing/2014/main" id="{0814C1EB-EA04-4D9C-BC89-BB2BF3F48EC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4" y="2939275"/>
                    <a:ext cx="4527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6" name="Group 1471">
                  <a:extLst>
                    <a:ext uri="{FF2B5EF4-FFF2-40B4-BE49-F238E27FC236}">
                      <a16:creationId xmlns:a16="http://schemas.microsoft.com/office/drawing/2014/main" id="{42BE6805-E21F-4137-A890-06F5CCC0B855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70" name="Straight Connector 1475">
                    <a:extLst>
                      <a:ext uri="{FF2B5EF4-FFF2-40B4-BE49-F238E27FC236}">
                        <a16:creationId xmlns:a16="http://schemas.microsoft.com/office/drawing/2014/main" id="{9B2CADB9-0E33-459E-83EF-1949F61815C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2348" y="2846793"/>
                    <a:ext cx="110947" cy="923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1476">
                    <a:extLst>
                      <a:ext uri="{FF2B5EF4-FFF2-40B4-BE49-F238E27FC236}">
                        <a16:creationId xmlns:a16="http://schemas.microsoft.com/office/drawing/2014/main" id="{36C46F38-5B0D-46E3-9324-6CC4A852EAE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4" y="2939171"/>
                    <a:ext cx="44678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7" name="Group 1472">
                  <a:extLst>
                    <a:ext uri="{FF2B5EF4-FFF2-40B4-BE49-F238E27FC236}">
                      <a16:creationId xmlns:a16="http://schemas.microsoft.com/office/drawing/2014/main" id="{716101B0-D026-4571-AB56-46EFFA3787E6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68" name="Straight Connector 1473">
                    <a:extLst>
                      <a:ext uri="{FF2B5EF4-FFF2-40B4-BE49-F238E27FC236}">
                        <a16:creationId xmlns:a16="http://schemas.microsoft.com/office/drawing/2014/main" id="{24E76C27-79E4-4977-BFA2-39325810C9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24" y="2846690"/>
                    <a:ext cx="110947" cy="923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1474">
                    <a:extLst>
                      <a:ext uri="{FF2B5EF4-FFF2-40B4-BE49-F238E27FC236}">
                        <a16:creationId xmlns:a16="http://schemas.microsoft.com/office/drawing/2014/main" id="{F7068189-ECAC-4AF2-B5F6-F2E10DA944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9067"/>
                    <a:ext cx="4527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1" name="Group 1436">
                <a:extLst>
                  <a:ext uri="{FF2B5EF4-FFF2-40B4-BE49-F238E27FC236}">
                    <a16:creationId xmlns:a16="http://schemas.microsoft.com/office/drawing/2014/main" id="{6438FA50-AFE5-4AAB-9567-283866D86126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232" name="Group 1437">
                  <a:extLst>
                    <a:ext uri="{FF2B5EF4-FFF2-40B4-BE49-F238E27FC236}">
                      <a16:creationId xmlns:a16="http://schemas.microsoft.com/office/drawing/2014/main" id="{589FE96D-B32C-4412-869D-729F26EACA53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246" name="Rectangle 188">
                    <a:extLst>
                      <a:ext uri="{FF2B5EF4-FFF2-40B4-BE49-F238E27FC236}">
                        <a16:creationId xmlns:a16="http://schemas.microsoft.com/office/drawing/2014/main" id="{299D040B-4DFE-4552-92B0-2193AFC91E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379" y="2996253"/>
                    <a:ext cx="548815" cy="6419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" name="AutoShape 189">
                    <a:extLst>
                      <a:ext uri="{FF2B5EF4-FFF2-40B4-BE49-F238E27FC236}">
                        <a16:creationId xmlns:a16="http://schemas.microsoft.com/office/drawing/2014/main" id="{7FA2E6B5-7129-43EB-9D18-B6D0F497AB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379" y="2921098"/>
                    <a:ext cx="674894" cy="7828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8" name="Freeform 190">
                    <a:extLst>
                      <a:ext uri="{FF2B5EF4-FFF2-40B4-BE49-F238E27FC236}">
                        <a16:creationId xmlns:a16="http://schemas.microsoft.com/office/drawing/2014/main" id="{8B2EFA2E-1989-449A-A99A-E59FA474F5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71610" y="2922664"/>
                    <a:ext cx="122372" cy="137783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9" name="Freeform 191">
                    <a:extLst>
                      <a:ext uri="{FF2B5EF4-FFF2-40B4-BE49-F238E27FC236}">
                        <a16:creationId xmlns:a16="http://schemas.microsoft.com/office/drawing/2014/main" id="{72E264D8-B5E4-4F86-8EE0-E701FFE0FD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669" y="2936755"/>
                    <a:ext cx="522856" cy="4540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0" name="Freeform 192">
                    <a:extLst>
                      <a:ext uri="{FF2B5EF4-FFF2-40B4-BE49-F238E27FC236}">
                        <a16:creationId xmlns:a16="http://schemas.microsoft.com/office/drawing/2014/main" id="{BF598D14-71C5-453D-B567-C3FE8A0F4B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3039" y="2933624"/>
                    <a:ext cx="300366" cy="53235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33" name="Straight Connector 1438">
                  <a:extLst>
                    <a:ext uri="{FF2B5EF4-FFF2-40B4-BE49-F238E27FC236}">
                      <a16:creationId xmlns:a16="http://schemas.microsoft.com/office/drawing/2014/main" id="{0C80D6BE-C67D-4E09-8EBD-FB8043190411}"/>
                    </a:ext>
                  </a:extLst>
                </p:cNvPr>
                <p:cNvCxnSpPr/>
                <p:nvPr/>
              </p:nvCxnSpPr>
              <p:spPr>
                <a:xfrm flipH="1">
                  <a:off x="6996826" y="2125793"/>
                  <a:ext cx="11123" cy="8439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1439">
                  <a:extLst>
                    <a:ext uri="{FF2B5EF4-FFF2-40B4-BE49-F238E27FC236}">
                      <a16:creationId xmlns:a16="http://schemas.microsoft.com/office/drawing/2014/main" id="{6C2B8FA0-7508-4E07-A3E5-5F507BD4C6E9}"/>
                    </a:ext>
                  </a:extLst>
                </p:cNvPr>
                <p:cNvCxnSpPr/>
                <p:nvPr/>
              </p:nvCxnSpPr>
              <p:spPr>
                <a:xfrm>
                  <a:off x="6874454" y="2304284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1440">
                  <a:extLst>
                    <a:ext uri="{FF2B5EF4-FFF2-40B4-BE49-F238E27FC236}">
                      <a16:creationId xmlns:a16="http://schemas.microsoft.com/office/drawing/2014/main" id="{B00338B6-AA75-4A4B-A714-20BAC352AE6B}"/>
                    </a:ext>
                  </a:extLst>
                </p:cNvPr>
                <p:cNvCxnSpPr/>
                <p:nvPr/>
              </p:nvCxnSpPr>
              <p:spPr>
                <a:xfrm>
                  <a:off x="6870747" y="2368478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441">
                  <a:extLst>
                    <a:ext uri="{FF2B5EF4-FFF2-40B4-BE49-F238E27FC236}">
                      <a16:creationId xmlns:a16="http://schemas.microsoft.com/office/drawing/2014/main" id="{F26ECE71-FE17-4454-9F82-562F56CD12C3}"/>
                    </a:ext>
                  </a:extLst>
                </p:cNvPr>
                <p:cNvCxnSpPr/>
                <p:nvPr/>
              </p:nvCxnSpPr>
              <p:spPr>
                <a:xfrm>
                  <a:off x="6870747" y="2445199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442">
                  <a:extLst>
                    <a:ext uri="{FF2B5EF4-FFF2-40B4-BE49-F238E27FC236}">
                      <a16:creationId xmlns:a16="http://schemas.microsoft.com/office/drawing/2014/main" id="{4A6E0185-5E4C-4A7D-82DE-4C3FD9CB6E56}"/>
                    </a:ext>
                  </a:extLst>
                </p:cNvPr>
                <p:cNvCxnSpPr/>
                <p:nvPr/>
              </p:nvCxnSpPr>
              <p:spPr>
                <a:xfrm>
                  <a:off x="6867038" y="2509393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443">
                  <a:extLst>
                    <a:ext uri="{FF2B5EF4-FFF2-40B4-BE49-F238E27FC236}">
                      <a16:creationId xmlns:a16="http://schemas.microsoft.com/office/drawing/2014/main" id="{C3ACFC8E-03F3-411B-A53F-8E5B8A1970A1}"/>
                    </a:ext>
                  </a:extLst>
                </p:cNvPr>
                <p:cNvCxnSpPr/>
                <p:nvPr/>
              </p:nvCxnSpPr>
              <p:spPr>
                <a:xfrm>
                  <a:off x="6867038" y="2570456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444">
                  <a:extLst>
                    <a:ext uri="{FF2B5EF4-FFF2-40B4-BE49-F238E27FC236}">
                      <a16:creationId xmlns:a16="http://schemas.microsoft.com/office/drawing/2014/main" id="{59862231-0747-45CB-ABB8-E10F6959EFBE}"/>
                    </a:ext>
                  </a:extLst>
                </p:cNvPr>
                <p:cNvCxnSpPr/>
                <p:nvPr/>
              </p:nvCxnSpPr>
              <p:spPr>
                <a:xfrm>
                  <a:off x="6863331" y="2637782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445">
                  <a:extLst>
                    <a:ext uri="{FF2B5EF4-FFF2-40B4-BE49-F238E27FC236}">
                      <a16:creationId xmlns:a16="http://schemas.microsoft.com/office/drawing/2014/main" id="{9BE8103F-574D-478B-8421-A9E7775E8832}"/>
                    </a:ext>
                  </a:extLst>
                </p:cNvPr>
                <p:cNvCxnSpPr/>
                <p:nvPr/>
              </p:nvCxnSpPr>
              <p:spPr>
                <a:xfrm>
                  <a:off x="6859622" y="2706673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446">
                  <a:extLst>
                    <a:ext uri="{FF2B5EF4-FFF2-40B4-BE49-F238E27FC236}">
                      <a16:creationId xmlns:a16="http://schemas.microsoft.com/office/drawing/2014/main" id="{80C1884E-4AC4-44C8-9E5B-0297B253C973}"/>
                    </a:ext>
                  </a:extLst>
                </p:cNvPr>
                <p:cNvCxnSpPr/>
                <p:nvPr/>
              </p:nvCxnSpPr>
              <p:spPr>
                <a:xfrm>
                  <a:off x="6867038" y="2775565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447">
                  <a:extLst>
                    <a:ext uri="{FF2B5EF4-FFF2-40B4-BE49-F238E27FC236}">
                      <a16:creationId xmlns:a16="http://schemas.microsoft.com/office/drawing/2014/main" id="{3CE1E189-6DFC-432E-8B38-F840A6CAE1C3}"/>
                    </a:ext>
                  </a:extLst>
                </p:cNvPr>
                <p:cNvCxnSpPr/>
                <p:nvPr/>
              </p:nvCxnSpPr>
              <p:spPr>
                <a:xfrm>
                  <a:off x="6870747" y="2842891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448">
                  <a:extLst>
                    <a:ext uri="{FF2B5EF4-FFF2-40B4-BE49-F238E27FC236}">
                      <a16:creationId xmlns:a16="http://schemas.microsoft.com/office/drawing/2014/main" id="{DBF31F8D-1E34-4B05-A234-0E8E17554F42}"/>
                    </a:ext>
                  </a:extLst>
                </p:cNvPr>
                <p:cNvCxnSpPr/>
                <p:nvPr/>
              </p:nvCxnSpPr>
              <p:spPr>
                <a:xfrm>
                  <a:off x="6870747" y="2911782"/>
                  <a:ext cx="13720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1449">
                  <a:extLst>
                    <a:ext uri="{FF2B5EF4-FFF2-40B4-BE49-F238E27FC236}">
                      <a16:creationId xmlns:a16="http://schemas.microsoft.com/office/drawing/2014/main" id="{F7CCD2DF-C833-484E-B42F-05A5ECB6E393}"/>
                    </a:ext>
                  </a:extLst>
                </p:cNvPr>
                <p:cNvCxnSpPr/>
                <p:nvPr/>
              </p:nvCxnSpPr>
              <p:spPr>
                <a:xfrm>
                  <a:off x="6874454" y="2975976"/>
                  <a:ext cx="13720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1450">
                  <a:extLst>
                    <a:ext uri="{FF2B5EF4-FFF2-40B4-BE49-F238E27FC236}">
                      <a16:creationId xmlns:a16="http://schemas.microsoft.com/office/drawing/2014/main" id="{BC0C9533-DE88-47F8-8E44-E1B57B521766}"/>
                    </a:ext>
                  </a:extLst>
                </p:cNvPr>
                <p:cNvCxnSpPr/>
                <p:nvPr/>
              </p:nvCxnSpPr>
              <p:spPr>
                <a:xfrm flipH="1">
                  <a:off x="6878164" y="2132056"/>
                  <a:ext cx="133495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1317">
              <a:extLst>
                <a:ext uri="{FF2B5EF4-FFF2-40B4-BE49-F238E27FC236}">
                  <a16:creationId xmlns:a16="http://schemas.microsoft.com/office/drawing/2014/main" id="{B2BF4F00-7DE2-43E0-9E2F-2294E2A5A360}"/>
                </a:ext>
              </a:extLst>
            </p:cNvPr>
            <p:cNvGrpSpPr/>
            <p:nvPr/>
          </p:nvGrpSpPr>
          <p:grpSpPr bwMode="auto">
            <a:xfrm>
              <a:off x="6051550" y="5207000"/>
              <a:ext cx="331788" cy="1031875"/>
              <a:chOff x="6240352" y="2055335"/>
              <a:chExt cx="771307" cy="1017716"/>
            </a:xfrm>
          </p:grpSpPr>
          <p:grpSp>
            <p:nvGrpSpPr>
              <p:cNvPr id="172" name="Group 1377">
                <a:extLst>
                  <a:ext uri="{FF2B5EF4-FFF2-40B4-BE49-F238E27FC236}">
                    <a16:creationId xmlns:a16="http://schemas.microsoft.com/office/drawing/2014/main" id="{A5ECD02A-5F2B-4862-A7AE-B76419FA83B9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193" name="Rectangle 1398">
                  <a:extLst>
                    <a:ext uri="{FF2B5EF4-FFF2-40B4-BE49-F238E27FC236}">
                      <a16:creationId xmlns:a16="http://schemas.microsoft.com/office/drawing/2014/main" id="{03EEE732-E044-43A8-A048-54CE23F2BCE2}"/>
                    </a:ext>
                  </a:extLst>
                </p:cNvPr>
                <p:cNvSpPr/>
                <p:nvPr/>
              </p:nvSpPr>
              <p:spPr>
                <a:xfrm>
                  <a:off x="6509397" y="3062244"/>
                  <a:ext cx="447628" cy="74215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94" name="Straight Connector 1399">
                  <a:extLst>
                    <a:ext uri="{FF2B5EF4-FFF2-40B4-BE49-F238E27FC236}">
                      <a16:creationId xmlns:a16="http://schemas.microsoft.com/office/drawing/2014/main" id="{B16004E9-FA21-433B-9AC5-275F8AD3080D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244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Rectangle 1400">
                  <a:extLst>
                    <a:ext uri="{FF2B5EF4-FFF2-40B4-BE49-F238E27FC236}">
                      <a16:creationId xmlns:a16="http://schemas.microsoft.com/office/drawing/2014/main" id="{5F908F43-DF29-46E0-B768-C21D8BD6BCBF}"/>
                    </a:ext>
                  </a:extLst>
                </p:cNvPr>
                <p:cNvSpPr/>
                <p:nvPr/>
              </p:nvSpPr>
              <p:spPr>
                <a:xfrm>
                  <a:off x="6476572" y="3071638"/>
                  <a:ext cx="131304" cy="11586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96" name="Straight Connector 1401">
                  <a:extLst>
                    <a:ext uri="{FF2B5EF4-FFF2-40B4-BE49-F238E27FC236}">
                      <a16:creationId xmlns:a16="http://schemas.microsoft.com/office/drawing/2014/main" id="{D73F4220-5693-4762-A025-8761AED9B4BD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244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402">
                  <a:extLst>
                    <a:ext uri="{FF2B5EF4-FFF2-40B4-BE49-F238E27FC236}">
                      <a16:creationId xmlns:a16="http://schemas.microsoft.com/office/drawing/2014/main" id="{D06D64F0-1C1F-488E-8340-E8693106BB6E}"/>
                    </a:ext>
                  </a:extLst>
                </p:cNvPr>
                <p:cNvSpPr/>
                <p:nvPr/>
              </p:nvSpPr>
              <p:spPr>
                <a:xfrm>
                  <a:off x="6816769" y="3702622"/>
                  <a:ext cx="131304" cy="11586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98" name="Rectangle 1403">
                  <a:extLst>
                    <a:ext uri="{FF2B5EF4-FFF2-40B4-BE49-F238E27FC236}">
                      <a16:creationId xmlns:a16="http://schemas.microsoft.com/office/drawing/2014/main" id="{1DC584F0-7194-4216-9132-2A5A7301E125}"/>
                    </a:ext>
                  </a:extLst>
                </p:cNvPr>
                <p:cNvSpPr/>
                <p:nvPr/>
              </p:nvSpPr>
              <p:spPr>
                <a:xfrm>
                  <a:off x="6404951" y="3157752"/>
                  <a:ext cx="444643" cy="7421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99" name="Straight Connector 1404">
                  <a:extLst>
                    <a:ext uri="{FF2B5EF4-FFF2-40B4-BE49-F238E27FC236}">
                      <a16:creationId xmlns:a16="http://schemas.microsoft.com/office/drawing/2014/main" id="{06B275F1-5599-43C6-8278-2B432D4B6722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394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0" name="Group 1405">
                  <a:extLst>
                    <a:ext uri="{FF2B5EF4-FFF2-40B4-BE49-F238E27FC236}">
                      <a16:creationId xmlns:a16="http://schemas.microsoft.com/office/drawing/2014/main" id="{43ECCD32-AED9-4F05-89AC-63572A02675E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28" name="Straight Connector 1433">
                    <a:extLst>
                      <a:ext uri="{FF2B5EF4-FFF2-40B4-BE49-F238E27FC236}">
                        <a16:creationId xmlns:a16="http://schemas.microsoft.com/office/drawing/2014/main" id="{8C5EB7D9-B9D9-452B-89BB-B63E2A9F048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059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1434">
                    <a:extLst>
                      <a:ext uri="{FF2B5EF4-FFF2-40B4-BE49-F238E27FC236}">
                        <a16:creationId xmlns:a16="http://schemas.microsoft.com/office/drawing/2014/main" id="{0966DEC4-22D2-4605-BB0C-3A9AD0B3600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9" y="2938436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" name="Group 1406">
                  <a:extLst>
                    <a:ext uri="{FF2B5EF4-FFF2-40B4-BE49-F238E27FC236}">
                      <a16:creationId xmlns:a16="http://schemas.microsoft.com/office/drawing/2014/main" id="{61B1CAEF-C8F4-4564-A4FF-F75406AF8341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26" name="Straight Connector 1431">
                    <a:extLst>
                      <a:ext uri="{FF2B5EF4-FFF2-40B4-BE49-F238E27FC236}">
                        <a16:creationId xmlns:a16="http://schemas.microsoft.com/office/drawing/2014/main" id="{B3E49488-92DC-4964-9851-A1D29A4D62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7" y="2845955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1432">
                    <a:extLst>
                      <a:ext uri="{FF2B5EF4-FFF2-40B4-BE49-F238E27FC236}">
                        <a16:creationId xmlns:a16="http://schemas.microsoft.com/office/drawing/2014/main" id="{F19967AD-1946-4ABE-9E8C-A2E24301206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9" y="2938331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2" name="Group 1407">
                  <a:extLst>
                    <a:ext uri="{FF2B5EF4-FFF2-40B4-BE49-F238E27FC236}">
                      <a16:creationId xmlns:a16="http://schemas.microsoft.com/office/drawing/2014/main" id="{959B0BA6-A6F9-44F9-A988-0966E1B1B40B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24" name="Straight Connector 1429">
                    <a:extLst>
                      <a:ext uri="{FF2B5EF4-FFF2-40B4-BE49-F238E27FC236}">
                        <a16:creationId xmlns:a16="http://schemas.microsoft.com/office/drawing/2014/main" id="{20E25083-45A0-4A3B-991C-FF487FCE78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3" y="2845851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1430">
                    <a:extLst>
                      <a:ext uri="{FF2B5EF4-FFF2-40B4-BE49-F238E27FC236}">
                        <a16:creationId xmlns:a16="http://schemas.microsoft.com/office/drawing/2014/main" id="{80CCE53C-6834-44B8-8652-1FA0207E47D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70" y="2938228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3" name="Group 1408">
                  <a:extLst>
                    <a:ext uri="{FF2B5EF4-FFF2-40B4-BE49-F238E27FC236}">
                      <a16:creationId xmlns:a16="http://schemas.microsoft.com/office/drawing/2014/main" id="{4E0D4468-D62C-46BE-A67D-FD3CDF4B6405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22" name="Straight Connector 1427">
                    <a:extLst>
                      <a:ext uri="{FF2B5EF4-FFF2-40B4-BE49-F238E27FC236}">
                        <a16:creationId xmlns:a16="http://schemas.microsoft.com/office/drawing/2014/main" id="{B55EE0DE-9B4E-4EFF-A3B2-29F20F4C5DA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2" y="2845748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1428">
                    <a:extLst>
                      <a:ext uri="{FF2B5EF4-FFF2-40B4-BE49-F238E27FC236}">
                        <a16:creationId xmlns:a16="http://schemas.microsoft.com/office/drawing/2014/main" id="{62E00AB1-2650-481B-AE4E-83AEA9A84EA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9" y="2938124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" name="Group 1409">
                  <a:extLst>
                    <a:ext uri="{FF2B5EF4-FFF2-40B4-BE49-F238E27FC236}">
                      <a16:creationId xmlns:a16="http://schemas.microsoft.com/office/drawing/2014/main" id="{C0AB6213-BB94-4546-9416-B9302EF1D57E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20" name="Straight Connector 1425">
                    <a:extLst>
                      <a:ext uri="{FF2B5EF4-FFF2-40B4-BE49-F238E27FC236}">
                        <a16:creationId xmlns:a16="http://schemas.microsoft.com/office/drawing/2014/main" id="{224CFC19-281D-4EA6-92A5-FA98785F639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2" y="2845643"/>
                    <a:ext cx="113399" cy="8924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1426">
                    <a:extLst>
                      <a:ext uri="{FF2B5EF4-FFF2-40B4-BE49-F238E27FC236}">
                        <a16:creationId xmlns:a16="http://schemas.microsoft.com/office/drawing/2014/main" id="{F6B4D125-DDBD-466A-83B4-78F6418F886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9" y="2934888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" name="Group 1410">
                  <a:extLst>
                    <a:ext uri="{FF2B5EF4-FFF2-40B4-BE49-F238E27FC236}">
                      <a16:creationId xmlns:a16="http://schemas.microsoft.com/office/drawing/2014/main" id="{F4E254EE-0B47-4AC7-8CC2-2E9C569D6D11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18" name="Straight Connector 1423">
                    <a:extLst>
                      <a:ext uri="{FF2B5EF4-FFF2-40B4-BE49-F238E27FC236}">
                        <a16:creationId xmlns:a16="http://schemas.microsoft.com/office/drawing/2014/main" id="{6C5BC45D-57B3-4AA7-8D46-F041F2A8B4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3" y="2845540"/>
                    <a:ext cx="113399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1424">
                    <a:extLst>
                      <a:ext uri="{FF2B5EF4-FFF2-40B4-BE49-F238E27FC236}">
                        <a16:creationId xmlns:a16="http://schemas.microsoft.com/office/drawing/2014/main" id="{8495A761-0DC2-472E-8FED-35819C18F03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10" y="2939482"/>
                    <a:ext cx="4506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" name="Group 1411">
                  <a:extLst>
                    <a:ext uri="{FF2B5EF4-FFF2-40B4-BE49-F238E27FC236}">
                      <a16:creationId xmlns:a16="http://schemas.microsoft.com/office/drawing/2014/main" id="{E78E660B-E6B7-4B6B-9149-AB7DD366C983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16" name="Straight Connector 1421">
                    <a:extLst>
                      <a:ext uri="{FF2B5EF4-FFF2-40B4-BE49-F238E27FC236}">
                        <a16:creationId xmlns:a16="http://schemas.microsoft.com/office/drawing/2014/main" id="{68DAD610-F05D-4836-B4A0-DF3F47041C1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2" y="2845436"/>
                    <a:ext cx="113399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1422">
                    <a:extLst>
                      <a:ext uri="{FF2B5EF4-FFF2-40B4-BE49-F238E27FC236}">
                        <a16:creationId xmlns:a16="http://schemas.microsoft.com/office/drawing/2014/main" id="{04EC7A01-E96B-472B-B779-0A0BA62532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9379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" name="Group 1412">
                  <a:extLst>
                    <a:ext uri="{FF2B5EF4-FFF2-40B4-BE49-F238E27FC236}">
                      <a16:creationId xmlns:a16="http://schemas.microsoft.com/office/drawing/2014/main" id="{FBF0575A-A509-428A-87C7-755889001D4D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14" name="Straight Connector 1419">
                    <a:extLst>
                      <a:ext uri="{FF2B5EF4-FFF2-40B4-BE49-F238E27FC236}">
                        <a16:creationId xmlns:a16="http://schemas.microsoft.com/office/drawing/2014/main" id="{CCC316C5-43BB-4DC6-BEA1-F8194760CE6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1" y="2845332"/>
                    <a:ext cx="113399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1420">
                    <a:extLst>
                      <a:ext uri="{FF2B5EF4-FFF2-40B4-BE49-F238E27FC236}">
                        <a16:creationId xmlns:a16="http://schemas.microsoft.com/office/drawing/2014/main" id="{AC261EB3-4DEE-404A-AAEB-C491779C665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9275"/>
                    <a:ext cx="453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Group 1413">
                  <a:extLst>
                    <a:ext uri="{FF2B5EF4-FFF2-40B4-BE49-F238E27FC236}">
                      <a16:creationId xmlns:a16="http://schemas.microsoft.com/office/drawing/2014/main" id="{51D3663E-F37A-4A01-9CAD-4AF3A6860C6C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12" name="Straight Connector 1417">
                    <a:extLst>
                      <a:ext uri="{FF2B5EF4-FFF2-40B4-BE49-F238E27FC236}">
                        <a16:creationId xmlns:a16="http://schemas.microsoft.com/office/drawing/2014/main" id="{88F40E5F-90D0-4655-9D56-C392208CECB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793"/>
                    <a:ext cx="107431" cy="923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1418">
                    <a:extLst>
                      <a:ext uri="{FF2B5EF4-FFF2-40B4-BE49-F238E27FC236}">
                        <a16:creationId xmlns:a16="http://schemas.microsoft.com/office/drawing/2014/main" id="{8AD195F3-303A-4EDC-932D-5DE1572EC2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917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9" name="Group 1414">
                  <a:extLst>
                    <a:ext uri="{FF2B5EF4-FFF2-40B4-BE49-F238E27FC236}">
                      <a16:creationId xmlns:a16="http://schemas.microsoft.com/office/drawing/2014/main" id="{4C101055-4F9F-4407-9B7A-007D1FEF3782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210" name="Straight Connector 1415">
                    <a:extLst>
                      <a:ext uri="{FF2B5EF4-FFF2-40B4-BE49-F238E27FC236}">
                        <a16:creationId xmlns:a16="http://schemas.microsoft.com/office/drawing/2014/main" id="{1B55D88C-2740-4FC9-BE95-68AE85CBDC6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9" y="2846690"/>
                    <a:ext cx="113399" cy="923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1416">
                    <a:extLst>
                      <a:ext uri="{FF2B5EF4-FFF2-40B4-BE49-F238E27FC236}">
                        <a16:creationId xmlns:a16="http://schemas.microsoft.com/office/drawing/2014/main" id="{29E9FFC4-A4D8-4E3E-BEF2-F1864D10CD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9067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3" name="Group 1378">
                <a:extLst>
                  <a:ext uri="{FF2B5EF4-FFF2-40B4-BE49-F238E27FC236}">
                    <a16:creationId xmlns:a16="http://schemas.microsoft.com/office/drawing/2014/main" id="{B29D7F91-1C41-4D9E-8C4C-6A4BD79F80E7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174" name="Group 1379">
                  <a:extLst>
                    <a:ext uri="{FF2B5EF4-FFF2-40B4-BE49-F238E27FC236}">
                      <a16:creationId xmlns:a16="http://schemas.microsoft.com/office/drawing/2014/main" id="{8F8CF81D-D67A-498F-B070-223924DCE7BF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188" name="Rectangle 188">
                    <a:extLst>
                      <a:ext uri="{FF2B5EF4-FFF2-40B4-BE49-F238E27FC236}">
                        <a16:creationId xmlns:a16="http://schemas.microsoft.com/office/drawing/2014/main" id="{93E106F8-4D95-4B11-8271-433695B5A2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96253"/>
                    <a:ext cx="549876" cy="6419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AutoShape 189">
                    <a:extLst>
                      <a:ext uri="{FF2B5EF4-FFF2-40B4-BE49-F238E27FC236}">
                        <a16:creationId xmlns:a16="http://schemas.microsoft.com/office/drawing/2014/main" id="{F9AFA890-E760-4D99-A9CF-5265B0B731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6" y="2921098"/>
                    <a:ext cx="675352" cy="7828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" name="Freeform 190">
                    <a:extLst>
                      <a:ext uri="{FF2B5EF4-FFF2-40B4-BE49-F238E27FC236}">
                        <a16:creationId xmlns:a16="http://schemas.microsoft.com/office/drawing/2014/main" id="{9FB0F89E-B3A1-4967-9D64-87CFE80354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4" y="2922664"/>
                    <a:ext cx="125475" cy="137783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" name="Freeform 191">
                    <a:extLst>
                      <a:ext uri="{FF2B5EF4-FFF2-40B4-BE49-F238E27FC236}">
                        <a16:creationId xmlns:a16="http://schemas.microsoft.com/office/drawing/2014/main" id="{5A80B973-F661-4423-966A-56A7330D57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55"/>
                    <a:ext cx="524044" cy="4540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Freeform 192">
                    <a:extLst>
                      <a:ext uri="{FF2B5EF4-FFF2-40B4-BE49-F238E27FC236}">
                        <a16:creationId xmlns:a16="http://schemas.microsoft.com/office/drawing/2014/main" id="{B85CDE08-38AB-4189-B6D7-B65DA34A12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51" y="2933624"/>
                    <a:ext cx="302617" cy="53235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75" name="Straight Connector 1380">
                  <a:extLst>
                    <a:ext uri="{FF2B5EF4-FFF2-40B4-BE49-F238E27FC236}">
                      <a16:creationId xmlns:a16="http://schemas.microsoft.com/office/drawing/2014/main" id="{4B7DED7C-7E13-4772-A22B-6CDFF88EBECA}"/>
                    </a:ext>
                  </a:extLst>
                </p:cNvPr>
                <p:cNvCxnSpPr/>
                <p:nvPr/>
              </p:nvCxnSpPr>
              <p:spPr>
                <a:xfrm flipH="1">
                  <a:off x="6996897" y="2125793"/>
                  <a:ext cx="11070" cy="8439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381">
                  <a:extLst>
                    <a:ext uri="{FF2B5EF4-FFF2-40B4-BE49-F238E27FC236}">
                      <a16:creationId xmlns:a16="http://schemas.microsoft.com/office/drawing/2014/main" id="{47084069-C68B-4A76-8CBE-70F829A8EE0B}"/>
                    </a:ext>
                  </a:extLst>
                </p:cNvPr>
                <p:cNvCxnSpPr/>
                <p:nvPr/>
              </p:nvCxnSpPr>
              <p:spPr>
                <a:xfrm>
                  <a:off x="6875111" y="2304284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382">
                  <a:extLst>
                    <a:ext uri="{FF2B5EF4-FFF2-40B4-BE49-F238E27FC236}">
                      <a16:creationId xmlns:a16="http://schemas.microsoft.com/office/drawing/2014/main" id="{ECD94E08-AA4C-4061-B5B8-B44CE4AA2A97}"/>
                    </a:ext>
                  </a:extLst>
                </p:cNvPr>
                <p:cNvCxnSpPr/>
                <p:nvPr/>
              </p:nvCxnSpPr>
              <p:spPr>
                <a:xfrm>
                  <a:off x="6871422" y="2368478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383">
                  <a:extLst>
                    <a:ext uri="{FF2B5EF4-FFF2-40B4-BE49-F238E27FC236}">
                      <a16:creationId xmlns:a16="http://schemas.microsoft.com/office/drawing/2014/main" id="{D5D9707A-2B71-47EE-8D0E-533FFE957A1F}"/>
                    </a:ext>
                  </a:extLst>
                </p:cNvPr>
                <p:cNvCxnSpPr/>
                <p:nvPr/>
              </p:nvCxnSpPr>
              <p:spPr>
                <a:xfrm>
                  <a:off x="6871422" y="2445199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384">
                  <a:extLst>
                    <a:ext uri="{FF2B5EF4-FFF2-40B4-BE49-F238E27FC236}">
                      <a16:creationId xmlns:a16="http://schemas.microsoft.com/office/drawing/2014/main" id="{EBE2E9EB-C2F3-42D0-B1E4-1835C27278E3}"/>
                    </a:ext>
                  </a:extLst>
                </p:cNvPr>
                <p:cNvCxnSpPr/>
                <p:nvPr/>
              </p:nvCxnSpPr>
              <p:spPr>
                <a:xfrm>
                  <a:off x="6867730" y="2509393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385">
                  <a:extLst>
                    <a:ext uri="{FF2B5EF4-FFF2-40B4-BE49-F238E27FC236}">
                      <a16:creationId xmlns:a16="http://schemas.microsoft.com/office/drawing/2014/main" id="{1429CC39-8F5D-4CB2-A613-232B21866C30}"/>
                    </a:ext>
                  </a:extLst>
                </p:cNvPr>
                <p:cNvCxnSpPr/>
                <p:nvPr/>
              </p:nvCxnSpPr>
              <p:spPr>
                <a:xfrm>
                  <a:off x="6864041" y="2570456"/>
                  <a:ext cx="1402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386">
                  <a:extLst>
                    <a:ext uri="{FF2B5EF4-FFF2-40B4-BE49-F238E27FC236}">
                      <a16:creationId xmlns:a16="http://schemas.microsoft.com/office/drawing/2014/main" id="{803873ED-666B-42FE-83AB-B2804A2F72A8}"/>
                    </a:ext>
                  </a:extLst>
                </p:cNvPr>
                <p:cNvCxnSpPr/>
                <p:nvPr/>
              </p:nvCxnSpPr>
              <p:spPr>
                <a:xfrm>
                  <a:off x="6864041" y="2637782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387">
                  <a:extLst>
                    <a:ext uri="{FF2B5EF4-FFF2-40B4-BE49-F238E27FC236}">
                      <a16:creationId xmlns:a16="http://schemas.microsoft.com/office/drawing/2014/main" id="{1AD4C5EF-7E33-47EF-9DC1-1CF03376EB33}"/>
                    </a:ext>
                  </a:extLst>
                </p:cNvPr>
                <p:cNvCxnSpPr/>
                <p:nvPr/>
              </p:nvCxnSpPr>
              <p:spPr>
                <a:xfrm>
                  <a:off x="6860349" y="2706673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388">
                  <a:extLst>
                    <a:ext uri="{FF2B5EF4-FFF2-40B4-BE49-F238E27FC236}">
                      <a16:creationId xmlns:a16="http://schemas.microsoft.com/office/drawing/2014/main" id="{FD294812-3991-481B-8717-FC198E31CB6D}"/>
                    </a:ext>
                  </a:extLst>
                </p:cNvPr>
                <p:cNvCxnSpPr/>
                <p:nvPr/>
              </p:nvCxnSpPr>
              <p:spPr>
                <a:xfrm>
                  <a:off x="6867730" y="2775565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389">
                  <a:extLst>
                    <a:ext uri="{FF2B5EF4-FFF2-40B4-BE49-F238E27FC236}">
                      <a16:creationId xmlns:a16="http://schemas.microsoft.com/office/drawing/2014/main" id="{EF3FD007-B22F-48B2-8C61-A461C186287E}"/>
                    </a:ext>
                  </a:extLst>
                </p:cNvPr>
                <p:cNvCxnSpPr/>
                <p:nvPr/>
              </p:nvCxnSpPr>
              <p:spPr>
                <a:xfrm>
                  <a:off x="6871422" y="2842891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390">
                  <a:extLst>
                    <a:ext uri="{FF2B5EF4-FFF2-40B4-BE49-F238E27FC236}">
                      <a16:creationId xmlns:a16="http://schemas.microsoft.com/office/drawing/2014/main" id="{B0FF98F5-0F57-44EC-918F-114AA9553A7B}"/>
                    </a:ext>
                  </a:extLst>
                </p:cNvPr>
                <p:cNvCxnSpPr/>
                <p:nvPr/>
              </p:nvCxnSpPr>
              <p:spPr>
                <a:xfrm>
                  <a:off x="6871422" y="2911782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391">
                  <a:extLst>
                    <a:ext uri="{FF2B5EF4-FFF2-40B4-BE49-F238E27FC236}">
                      <a16:creationId xmlns:a16="http://schemas.microsoft.com/office/drawing/2014/main" id="{BF91624D-6CA9-4DB4-B100-12346D5EE28A}"/>
                    </a:ext>
                  </a:extLst>
                </p:cNvPr>
                <p:cNvCxnSpPr/>
                <p:nvPr/>
              </p:nvCxnSpPr>
              <p:spPr>
                <a:xfrm>
                  <a:off x="6875111" y="2975976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392">
                  <a:extLst>
                    <a:ext uri="{FF2B5EF4-FFF2-40B4-BE49-F238E27FC236}">
                      <a16:creationId xmlns:a16="http://schemas.microsoft.com/office/drawing/2014/main" id="{E5078C91-12ED-4B7A-B533-4F51BE4C2986}"/>
                    </a:ext>
                  </a:extLst>
                </p:cNvPr>
                <p:cNvCxnSpPr/>
                <p:nvPr/>
              </p:nvCxnSpPr>
              <p:spPr>
                <a:xfrm flipH="1">
                  <a:off x="6875111" y="2132056"/>
                  <a:ext cx="136548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1318">
              <a:extLst>
                <a:ext uri="{FF2B5EF4-FFF2-40B4-BE49-F238E27FC236}">
                  <a16:creationId xmlns:a16="http://schemas.microsoft.com/office/drawing/2014/main" id="{5C9F3A7B-BAF0-41FB-99DD-222503515AC3}"/>
                </a:ext>
              </a:extLst>
            </p:cNvPr>
            <p:cNvGrpSpPr/>
            <p:nvPr/>
          </p:nvGrpSpPr>
          <p:grpSpPr bwMode="auto">
            <a:xfrm>
              <a:off x="6427788" y="5207000"/>
              <a:ext cx="331787" cy="1031875"/>
              <a:chOff x="6240352" y="2055335"/>
              <a:chExt cx="771307" cy="1017716"/>
            </a:xfrm>
          </p:grpSpPr>
          <p:grpSp>
            <p:nvGrpSpPr>
              <p:cNvPr id="114" name="Group 1319">
                <a:extLst>
                  <a:ext uri="{FF2B5EF4-FFF2-40B4-BE49-F238E27FC236}">
                    <a16:creationId xmlns:a16="http://schemas.microsoft.com/office/drawing/2014/main" id="{A47DD6CA-1AC3-45E0-9B01-6C32A83F243B}"/>
                  </a:ext>
                </a:extLst>
              </p:cNvPr>
              <p:cNvGrpSpPr/>
              <p:nvPr/>
            </p:nvGrpSpPr>
            <p:grpSpPr bwMode="auto">
              <a:xfrm>
                <a:off x="6240352" y="2235573"/>
                <a:ext cx="697981" cy="837478"/>
                <a:chOff x="6395998" y="3062424"/>
                <a:chExt cx="564403" cy="837478"/>
              </a:xfrm>
            </p:grpSpPr>
            <p:sp>
              <p:nvSpPr>
                <p:cNvPr id="135" name="Rectangle 1340">
                  <a:extLst>
                    <a:ext uri="{FF2B5EF4-FFF2-40B4-BE49-F238E27FC236}">
                      <a16:creationId xmlns:a16="http://schemas.microsoft.com/office/drawing/2014/main" id="{D778D6E3-9116-4A11-A1C7-56395147E500}"/>
                    </a:ext>
                  </a:extLst>
                </p:cNvPr>
                <p:cNvSpPr/>
                <p:nvPr/>
              </p:nvSpPr>
              <p:spPr>
                <a:xfrm>
                  <a:off x="6509397" y="3062244"/>
                  <a:ext cx="447629" cy="74215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36" name="Straight Connector 1341">
                  <a:extLst>
                    <a:ext uri="{FF2B5EF4-FFF2-40B4-BE49-F238E27FC236}">
                      <a16:creationId xmlns:a16="http://schemas.microsoft.com/office/drawing/2014/main" id="{2E8FBA0C-BF04-4E13-BD16-A4BB06F94163}"/>
                    </a:ext>
                  </a:extLst>
                </p:cNvPr>
                <p:cNvCxnSpPr/>
                <p:nvPr/>
              </p:nvCxnSpPr>
              <p:spPr>
                <a:xfrm flipV="1">
                  <a:off x="6846611" y="3062244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1342">
                  <a:extLst>
                    <a:ext uri="{FF2B5EF4-FFF2-40B4-BE49-F238E27FC236}">
                      <a16:creationId xmlns:a16="http://schemas.microsoft.com/office/drawing/2014/main" id="{38CDF0D3-DA39-4279-A7E0-714038E916D8}"/>
                    </a:ext>
                  </a:extLst>
                </p:cNvPr>
                <p:cNvSpPr/>
                <p:nvPr/>
              </p:nvSpPr>
              <p:spPr>
                <a:xfrm>
                  <a:off x="6476570" y="3071638"/>
                  <a:ext cx="131305" cy="11586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38" name="Straight Connector 1343">
                  <a:extLst>
                    <a:ext uri="{FF2B5EF4-FFF2-40B4-BE49-F238E27FC236}">
                      <a16:creationId xmlns:a16="http://schemas.microsoft.com/office/drawing/2014/main" id="{95F7B00A-EE7F-4268-B8DC-5D38445C31E0}"/>
                    </a:ext>
                  </a:extLst>
                </p:cNvPr>
                <p:cNvCxnSpPr/>
                <p:nvPr/>
              </p:nvCxnSpPr>
              <p:spPr>
                <a:xfrm flipV="1">
                  <a:off x="6395998" y="3062244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Rectangle 1344">
                  <a:extLst>
                    <a:ext uri="{FF2B5EF4-FFF2-40B4-BE49-F238E27FC236}">
                      <a16:creationId xmlns:a16="http://schemas.microsoft.com/office/drawing/2014/main" id="{6E987FDB-931E-48D6-B5C8-4BF11AA07EF6}"/>
                    </a:ext>
                  </a:extLst>
                </p:cNvPr>
                <p:cNvSpPr/>
                <p:nvPr/>
              </p:nvSpPr>
              <p:spPr>
                <a:xfrm>
                  <a:off x="6816769" y="3702622"/>
                  <a:ext cx="131305" cy="11586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0" name="Rectangle 1345">
                  <a:extLst>
                    <a:ext uri="{FF2B5EF4-FFF2-40B4-BE49-F238E27FC236}">
                      <a16:creationId xmlns:a16="http://schemas.microsoft.com/office/drawing/2014/main" id="{806CE44C-7C19-46A6-8A1F-9445AB9B5E76}"/>
                    </a:ext>
                  </a:extLst>
                </p:cNvPr>
                <p:cNvSpPr/>
                <p:nvPr/>
              </p:nvSpPr>
              <p:spPr>
                <a:xfrm>
                  <a:off x="6404950" y="3157752"/>
                  <a:ext cx="444646" cy="74215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41" name="Straight Connector 1346">
                  <a:extLst>
                    <a:ext uri="{FF2B5EF4-FFF2-40B4-BE49-F238E27FC236}">
                      <a16:creationId xmlns:a16="http://schemas.microsoft.com/office/drawing/2014/main" id="{4B60933D-6A40-4400-9F6A-598B7158295F}"/>
                    </a:ext>
                  </a:extLst>
                </p:cNvPr>
                <p:cNvCxnSpPr/>
                <p:nvPr/>
              </p:nvCxnSpPr>
              <p:spPr>
                <a:xfrm flipV="1">
                  <a:off x="6846611" y="3804394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2" name="Group 1347">
                  <a:extLst>
                    <a:ext uri="{FF2B5EF4-FFF2-40B4-BE49-F238E27FC236}">
                      <a16:creationId xmlns:a16="http://schemas.microsoft.com/office/drawing/2014/main" id="{301D0869-9946-4612-800F-31D69063EA44}"/>
                    </a:ext>
                  </a:extLst>
                </p:cNvPr>
                <p:cNvGrpSpPr/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70" name="Straight Connector 1375">
                    <a:extLst>
                      <a:ext uri="{FF2B5EF4-FFF2-40B4-BE49-F238E27FC236}">
                        <a16:creationId xmlns:a16="http://schemas.microsoft.com/office/drawing/2014/main" id="{79E100D0-9D2E-4E96-BF88-8C81A45D246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337" y="2846059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376">
                    <a:extLst>
                      <a:ext uri="{FF2B5EF4-FFF2-40B4-BE49-F238E27FC236}">
                        <a16:creationId xmlns:a16="http://schemas.microsoft.com/office/drawing/2014/main" id="{71202054-D966-4E11-BCCD-5D54F1ACCC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707" y="2938436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348">
                  <a:extLst>
                    <a:ext uri="{FF2B5EF4-FFF2-40B4-BE49-F238E27FC236}">
                      <a16:creationId xmlns:a16="http://schemas.microsoft.com/office/drawing/2014/main" id="{1C0AFBFA-2C6F-41B9-9C43-B9860A159737}"/>
                    </a:ext>
                  </a:extLst>
                </p:cNvPr>
                <p:cNvGrpSpPr/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68" name="Straight Connector 1373">
                    <a:extLst>
                      <a:ext uri="{FF2B5EF4-FFF2-40B4-BE49-F238E27FC236}">
                        <a16:creationId xmlns:a16="http://schemas.microsoft.com/office/drawing/2014/main" id="{58078E9D-DB96-48C6-A199-A345ABB298F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816" y="2845955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374">
                    <a:extLst>
                      <a:ext uri="{FF2B5EF4-FFF2-40B4-BE49-F238E27FC236}">
                        <a16:creationId xmlns:a16="http://schemas.microsoft.com/office/drawing/2014/main" id="{9B86994E-F736-4C2E-8C88-2EE77528AD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187" y="2938331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349">
                  <a:extLst>
                    <a:ext uri="{FF2B5EF4-FFF2-40B4-BE49-F238E27FC236}">
                      <a16:creationId xmlns:a16="http://schemas.microsoft.com/office/drawing/2014/main" id="{2D1F0983-D75B-4CC2-AA7B-FCA20B0D4C61}"/>
                    </a:ext>
                  </a:extLst>
                </p:cNvPr>
                <p:cNvGrpSpPr/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66" name="Straight Connector 1371">
                    <a:extLst>
                      <a:ext uri="{FF2B5EF4-FFF2-40B4-BE49-F238E27FC236}">
                        <a16:creationId xmlns:a16="http://schemas.microsoft.com/office/drawing/2014/main" id="{CBCBB1D3-79C2-4042-A4D9-A8F14278CF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314" y="2845851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372">
                    <a:extLst>
                      <a:ext uri="{FF2B5EF4-FFF2-40B4-BE49-F238E27FC236}">
                        <a16:creationId xmlns:a16="http://schemas.microsoft.com/office/drawing/2014/main" id="{4EEC075E-6B1A-4931-85DC-AF1E3807F88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668" y="2938228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350">
                  <a:extLst>
                    <a:ext uri="{FF2B5EF4-FFF2-40B4-BE49-F238E27FC236}">
                      <a16:creationId xmlns:a16="http://schemas.microsoft.com/office/drawing/2014/main" id="{817F6676-5A8A-4E91-8D2C-1B8A4CF148DB}"/>
                    </a:ext>
                  </a:extLst>
                </p:cNvPr>
                <p:cNvGrpSpPr/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64" name="Straight Connector 1369">
                    <a:extLst>
                      <a:ext uri="{FF2B5EF4-FFF2-40B4-BE49-F238E27FC236}">
                        <a16:creationId xmlns:a16="http://schemas.microsoft.com/office/drawing/2014/main" id="{E49062BD-656F-4B9D-A09A-081A5648869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94" y="2845748"/>
                    <a:ext cx="113399" cy="923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370">
                    <a:extLst>
                      <a:ext uri="{FF2B5EF4-FFF2-40B4-BE49-F238E27FC236}">
                        <a16:creationId xmlns:a16="http://schemas.microsoft.com/office/drawing/2014/main" id="{F6853593-5F8C-49EC-AD4F-1E0184449F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147" y="2938124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Group 1351">
                  <a:extLst>
                    <a:ext uri="{FF2B5EF4-FFF2-40B4-BE49-F238E27FC236}">
                      <a16:creationId xmlns:a16="http://schemas.microsoft.com/office/drawing/2014/main" id="{A6974E76-8C48-49A4-9265-14F1E1B74254}"/>
                    </a:ext>
                  </a:extLst>
                </p:cNvPr>
                <p:cNvGrpSpPr/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62" name="Straight Connector 1367">
                    <a:extLst>
                      <a:ext uri="{FF2B5EF4-FFF2-40B4-BE49-F238E27FC236}">
                        <a16:creationId xmlns:a16="http://schemas.microsoft.com/office/drawing/2014/main" id="{60FB18A4-F970-4B31-936D-303BD81254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73" y="2845643"/>
                    <a:ext cx="113399" cy="8924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368">
                    <a:extLst>
                      <a:ext uri="{FF2B5EF4-FFF2-40B4-BE49-F238E27FC236}">
                        <a16:creationId xmlns:a16="http://schemas.microsoft.com/office/drawing/2014/main" id="{CAA65A71-7540-4A08-A15C-6FA8B165747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627" y="2934888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7" name="Group 1352">
                  <a:extLst>
                    <a:ext uri="{FF2B5EF4-FFF2-40B4-BE49-F238E27FC236}">
                      <a16:creationId xmlns:a16="http://schemas.microsoft.com/office/drawing/2014/main" id="{96FB931A-9E10-43E3-AB3D-973958F0D944}"/>
                    </a:ext>
                  </a:extLst>
                </p:cNvPr>
                <p:cNvGrpSpPr/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60" name="Straight Connector 1365">
                    <a:extLst>
                      <a:ext uri="{FF2B5EF4-FFF2-40B4-BE49-F238E27FC236}">
                        <a16:creationId xmlns:a16="http://schemas.microsoft.com/office/drawing/2014/main" id="{FE89D1B7-9901-4EF4-AFF2-E180BC79F9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54" y="2845540"/>
                    <a:ext cx="113399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366">
                    <a:extLst>
                      <a:ext uri="{FF2B5EF4-FFF2-40B4-BE49-F238E27FC236}">
                        <a16:creationId xmlns:a16="http://schemas.microsoft.com/office/drawing/2014/main" id="{E9C9FB5C-05C2-41EF-B1F6-D3FD43F5BED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108" y="2939482"/>
                    <a:ext cx="45061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Group 1353">
                  <a:extLst>
                    <a:ext uri="{FF2B5EF4-FFF2-40B4-BE49-F238E27FC236}">
                      <a16:creationId xmlns:a16="http://schemas.microsoft.com/office/drawing/2014/main" id="{2310961A-545C-4060-B5F7-4986454CECF7}"/>
                    </a:ext>
                  </a:extLst>
                </p:cNvPr>
                <p:cNvGrpSpPr/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58" name="Straight Connector 1363">
                    <a:extLst>
                      <a:ext uri="{FF2B5EF4-FFF2-40B4-BE49-F238E27FC236}">
                        <a16:creationId xmlns:a16="http://schemas.microsoft.com/office/drawing/2014/main" id="{E441E099-AAA4-41F2-9B8E-7A743913BCA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234" y="2845436"/>
                    <a:ext cx="113399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364">
                    <a:extLst>
                      <a:ext uri="{FF2B5EF4-FFF2-40B4-BE49-F238E27FC236}">
                        <a16:creationId xmlns:a16="http://schemas.microsoft.com/office/drawing/2014/main" id="{DC821B97-7CCC-4C2A-ADFB-181CE77189F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604" y="2939379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354">
                  <a:extLst>
                    <a:ext uri="{FF2B5EF4-FFF2-40B4-BE49-F238E27FC236}">
                      <a16:creationId xmlns:a16="http://schemas.microsoft.com/office/drawing/2014/main" id="{839C58AB-BD08-4ECF-B65F-827ABCAC18D5}"/>
                    </a:ext>
                  </a:extLst>
                </p:cNvPr>
                <p:cNvGrpSpPr/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56" name="Straight Connector 1361">
                    <a:extLst>
                      <a:ext uri="{FF2B5EF4-FFF2-40B4-BE49-F238E27FC236}">
                        <a16:creationId xmlns:a16="http://schemas.microsoft.com/office/drawing/2014/main" id="{E7F5A9DC-02B7-4700-B93A-C65B3D128C3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13" y="2845332"/>
                    <a:ext cx="113399" cy="93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362">
                    <a:extLst>
                      <a:ext uri="{FF2B5EF4-FFF2-40B4-BE49-F238E27FC236}">
                        <a16:creationId xmlns:a16="http://schemas.microsoft.com/office/drawing/2014/main" id="{EE701DF8-E1F9-45C8-A80B-036FEBD38B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83" y="2939275"/>
                    <a:ext cx="4535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Group 1355">
                  <a:extLst>
                    <a:ext uri="{FF2B5EF4-FFF2-40B4-BE49-F238E27FC236}">
                      <a16:creationId xmlns:a16="http://schemas.microsoft.com/office/drawing/2014/main" id="{8BF049B6-75D7-4827-B306-DF32055A723E}"/>
                    </a:ext>
                  </a:extLst>
                </p:cNvPr>
                <p:cNvGrpSpPr/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54" name="Straight Connector 1359">
                    <a:extLst>
                      <a:ext uri="{FF2B5EF4-FFF2-40B4-BE49-F238E27FC236}">
                        <a16:creationId xmlns:a16="http://schemas.microsoft.com/office/drawing/2014/main" id="{79F2ACAD-0672-4BC5-8831-39C38779F43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209" y="2846793"/>
                    <a:ext cx="107431" cy="923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360">
                    <a:extLst>
                      <a:ext uri="{FF2B5EF4-FFF2-40B4-BE49-F238E27FC236}">
                        <a16:creationId xmlns:a16="http://schemas.microsoft.com/office/drawing/2014/main" id="{656D965C-BD36-4F58-9901-DF3A4DDB7F5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65" y="2939171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356">
                  <a:extLst>
                    <a:ext uri="{FF2B5EF4-FFF2-40B4-BE49-F238E27FC236}">
                      <a16:creationId xmlns:a16="http://schemas.microsoft.com/office/drawing/2014/main" id="{1F005AAB-1DE2-4320-B2E6-7E14B775F2B9}"/>
                    </a:ext>
                  </a:extLst>
                </p:cNvPr>
                <p:cNvGrpSpPr/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152" name="Straight Connector 1357">
                    <a:extLst>
                      <a:ext uri="{FF2B5EF4-FFF2-40B4-BE49-F238E27FC236}">
                        <a16:creationId xmlns:a16="http://schemas.microsoft.com/office/drawing/2014/main" id="{AB74FA50-D4CB-4E2D-8E29-2741802C50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88" y="2846690"/>
                    <a:ext cx="113399" cy="923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358">
                    <a:extLst>
                      <a:ext uri="{FF2B5EF4-FFF2-40B4-BE49-F238E27FC236}">
                        <a16:creationId xmlns:a16="http://schemas.microsoft.com/office/drawing/2014/main" id="{937509B4-8D8D-4E6E-8677-CA1651785E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44" y="2939067"/>
                    <a:ext cx="45061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" name="Group 1320">
                <a:extLst>
                  <a:ext uri="{FF2B5EF4-FFF2-40B4-BE49-F238E27FC236}">
                    <a16:creationId xmlns:a16="http://schemas.microsoft.com/office/drawing/2014/main" id="{59F1D26D-63E7-46DC-BD8B-48D9CC2C9802}"/>
                  </a:ext>
                </a:extLst>
              </p:cNvPr>
              <p:cNvGrpSpPr/>
              <p:nvPr/>
            </p:nvGrpSpPr>
            <p:grpSpPr bwMode="auto">
              <a:xfrm>
                <a:off x="6280049" y="2055335"/>
                <a:ext cx="731610" cy="920732"/>
                <a:chOff x="6280049" y="2055335"/>
                <a:chExt cx="731610" cy="920732"/>
              </a:xfrm>
            </p:grpSpPr>
            <p:grpSp>
              <p:nvGrpSpPr>
                <p:cNvPr id="116" name="Group 1321">
                  <a:extLst>
                    <a:ext uri="{FF2B5EF4-FFF2-40B4-BE49-F238E27FC236}">
                      <a16:creationId xmlns:a16="http://schemas.microsoft.com/office/drawing/2014/main" id="{DC71E248-7FC6-483D-ADFA-E8AA7018BC5B}"/>
                    </a:ext>
                  </a:extLst>
                </p:cNvPr>
                <p:cNvGrpSpPr/>
                <p:nvPr/>
              </p:nvGrpSpPr>
              <p:grpSpPr bwMode="auto">
                <a:xfrm>
                  <a:off x="6280049" y="2055335"/>
                  <a:ext cx="680752" cy="139401"/>
                  <a:chOff x="5414286" y="2921098"/>
                  <a:chExt cx="680752" cy="139401"/>
                </a:xfrm>
              </p:grpSpPr>
              <p:sp>
                <p:nvSpPr>
                  <p:cNvPr id="130" name="Rectangle 188">
                    <a:extLst>
                      <a:ext uri="{FF2B5EF4-FFF2-40B4-BE49-F238E27FC236}">
                        <a16:creationId xmlns:a16="http://schemas.microsoft.com/office/drawing/2014/main" id="{084B6BE5-16D4-4256-A926-FD33CFE2A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96253"/>
                    <a:ext cx="549881" cy="6419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AutoShape 189">
                    <a:extLst>
                      <a:ext uri="{FF2B5EF4-FFF2-40B4-BE49-F238E27FC236}">
                        <a16:creationId xmlns:a16="http://schemas.microsoft.com/office/drawing/2014/main" id="{4C50FF82-C5E1-428F-997A-395DC1CB28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5183" y="2921098"/>
                    <a:ext cx="675356" cy="78286"/>
                  </a:xfrm>
                  <a:prstGeom prst="parallelogram">
                    <a:avLst>
                      <a:gd name="adj" fmla="val 122778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Freeform 190">
                    <a:extLst>
                      <a:ext uri="{FF2B5EF4-FFF2-40B4-BE49-F238E27FC236}">
                        <a16:creationId xmlns:a16="http://schemas.microsoft.com/office/drawing/2014/main" id="{3E3A6E32-3D64-4AFD-83D7-CDF795D5CF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8753" y="2922664"/>
                    <a:ext cx="125476" cy="137783"/>
                  </a:xfrm>
                  <a:custGeom>
                    <a:avLst/>
                    <a:gdLst>
                      <a:gd name="T0" fmla="*/ 0 w 169"/>
                      <a:gd name="T1" fmla="*/ 138 h 224"/>
                      <a:gd name="T2" fmla="*/ 0 w 169"/>
                      <a:gd name="T3" fmla="*/ 224 h 224"/>
                      <a:gd name="T4" fmla="*/ 169 w 169"/>
                      <a:gd name="T5" fmla="*/ 77 h 224"/>
                      <a:gd name="T6" fmla="*/ 169 w 169"/>
                      <a:gd name="T7" fmla="*/ 0 h 224"/>
                      <a:gd name="T8" fmla="*/ 0 w 169"/>
                      <a:gd name="T9" fmla="*/ 138 h 2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224"/>
                      <a:gd name="T17" fmla="*/ 169 w 169"/>
                      <a:gd name="T18" fmla="*/ 224 h 2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224">
                        <a:moveTo>
                          <a:pt x="0" y="138"/>
                        </a:moveTo>
                        <a:lnTo>
                          <a:pt x="0" y="224"/>
                        </a:lnTo>
                        <a:lnTo>
                          <a:pt x="169" y="77"/>
                        </a:lnTo>
                        <a:lnTo>
                          <a:pt x="169" y="0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6350" cmpd="sng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Freeform 191">
                    <a:extLst>
                      <a:ext uri="{FF2B5EF4-FFF2-40B4-BE49-F238E27FC236}">
                        <a16:creationId xmlns:a16="http://schemas.microsoft.com/office/drawing/2014/main" id="{24F29C1D-0435-416C-84AC-6CA9F75969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065" y="2936755"/>
                    <a:ext cx="524046" cy="45406"/>
                  </a:xfrm>
                  <a:custGeom>
                    <a:avLst/>
                    <a:gdLst>
                      <a:gd name="T0" fmla="*/ 0 w 280"/>
                      <a:gd name="T1" fmla="*/ 63 h 63"/>
                      <a:gd name="T2" fmla="*/ 37 w 280"/>
                      <a:gd name="T3" fmla="*/ 62 h 63"/>
                      <a:gd name="T4" fmla="*/ 219 w 280"/>
                      <a:gd name="T5" fmla="*/ 0 h 63"/>
                      <a:gd name="T6" fmla="*/ 280 w 280"/>
                      <a:gd name="T7" fmla="*/ 0 h 6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0"/>
                      <a:gd name="T13" fmla="*/ 0 h 63"/>
                      <a:gd name="T14" fmla="*/ 280 w 280"/>
                      <a:gd name="T15" fmla="*/ 63 h 6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0" h="63">
                        <a:moveTo>
                          <a:pt x="0" y="63"/>
                        </a:moveTo>
                        <a:lnTo>
                          <a:pt x="37" y="62"/>
                        </a:lnTo>
                        <a:lnTo>
                          <a:pt x="219" y="0"/>
                        </a:lnTo>
                        <a:lnTo>
                          <a:pt x="280" y="0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Freeform 192">
                    <a:extLst>
                      <a:ext uri="{FF2B5EF4-FFF2-40B4-BE49-F238E27FC236}">
                        <a16:creationId xmlns:a16="http://schemas.microsoft.com/office/drawing/2014/main" id="{DDB528E0-6460-4A33-AB73-9BFDD87D9A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1849" y="2933624"/>
                    <a:ext cx="302618" cy="53235"/>
                  </a:xfrm>
                  <a:custGeom>
                    <a:avLst/>
                    <a:gdLst>
                      <a:gd name="T0" fmla="*/ 0 w 293"/>
                      <a:gd name="T1" fmla="*/ 0 h 93"/>
                      <a:gd name="T2" fmla="*/ 67 w 293"/>
                      <a:gd name="T3" fmla="*/ 1 h 93"/>
                      <a:gd name="T4" fmla="*/ 195 w 293"/>
                      <a:gd name="T5" fmla="*/ 93 h 93"/>
                      <a:gd name="T6" fmla="*/ 293 w 293"/>
                      <a:gd name="T7" fmla="*/ 93 h 9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93"/>
                      <a:gd name="T13" fmla="*/ 0 h 93"/>
                      <a:gd name="T14" fmla="*/ 293 w 293"/>
                      <a:gd name="T15" fmla="*/ 93 h 9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93" h="93">
                        <a:moveTo>
                          <a:pt x="0" y="0"/>
                        </a:moveTo>
                        <a:lnTo>
                          <a:pt x="67" y="1"/>
                        </a:lnTo>
                        <a:lnTo>
                          <a:pt x="195" y="93"/>
                        </a:lnTo>
                        <a:lnTo>
                          <a:pt x="293" y="93"/>
                        </a:lnTo>
                      </a:path>
                    </a:pathLst>
                  </a:custGeom>
                  <a:noFill/>
                  <a:ln w="15875" cap="flat" cmpd="sng">
                    <a:solidFill>
                      <a:schemeClr val="tx1"/>
                    </a:solidFill>
                    <a:prstDash val="solid"/>
                    <a:round/>
                  </a:ln>
                </p:spPr>
                <p:txBody>
                  <a:bodyPr wrap="none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17" name="Straight Connector 1322">
                  <a:extLst>
                    <a:ext uri="{FF2B5EF4-FFF2-40B4-BE49-F238E27FC236}">
                      <a16:creationId xmlns:a16="http://schemas.microsoft.com/office/drawing/2014/main" id="{4A4D8275-AA14-4427-B35B-BAE400D654B2}"/>
                    </a:ext>
                  </a:extLst>
                </p:cNvPr>
                <p:cNvCxnSpPr/>
                <p:nvPr/>
              </p:nvCxnSpPr>
              <p:spPr>
                <a:xfrm flipH="1">
                  <a:off x="6996897" y="2125793"/>
                  <a:ext cx="11073" cy="84392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323">
                  <a:extLst>
                    <a:ext uri="{FF2B5EF4-FFF2-40B4-BE49-F238E27FC236}">
                      <a16:creationId xmlns:a16="http://schemas.microsoft.com/office/drawing/2014/main" id="{E3328A58-B1FF-461B-999B-89D418A4FC4D}"/>
                    </a:ext>
                  </a:extLst>
                </p:cNvPr>
                <p:cNvCxnSpPr/>
                <p:nvPr/>
              </p:nvCxnSpPr>
              <p:spPr>
                <a:xfrm>
                  <a:off x="6875113" y="2304284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324">
                  <a:extLst>
                    <a:ext uri="{FF2B5EF4-FFF2-40B4-BE49-F238E27FC236}">
                      <a16:creationId xmlns:a16="http://schemas.microsoft.com/office/drawing/2014/main" id="{B4EEDE80-26AF-485B-85D4-B650A5442CDF}"/>
                    </a:ext>
                  </a:extLst>
                </p:cNvPr>
                <p:cNvCxnSpPr/>
                <p:nvPr/>
              </p:nvCxnSpPr>
              <p:spPr>
                <a:xfrm>
                  <a:off x="6871421" y="2368478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325">
                  <a:extLst>
                    <a:ext uri="{FF2B5EF4-FFF2-40B4-BE49-F238E27FC236}">
                      <a16:creationId xmlns:a16="http://schemas.microsoft.com/office/drawing/2014/main" id="{2F815CAA-35FC-4F97-B435-98EBBD8140CC}"/>
                    </a:ext>
                  </a:extLst>
                </p:cNvPr>
                <p:cNvCxnSpPr/>
                <p:nvPr/>
              </p:nvCxnSpPr>
              <p:spPr>
                <a:xfrm>
                  <a:off x="6871421" y="2445199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326">
                  <a:extLst>
                    <a:ext uri="{FF2B5EF4-FFF2-40B4-BE49-F238E27FC236}">
                      <a16:creationId xmlns:a16="http://schemas.microsoft.com/office/drawing/2014/main" id="{D370D00B-D6AE-4137-B11D-AEF024091832}"/>
                    </a:ext>
                  </a:extLst>
                </p:cNvPr>
                <p:cNvCxnSpPr/>
                <p:nvPr/>
              </p:nvCxnSpPr>
              <p:spPr>
                <a:xfrm>
                  <a:off x="6867732" y="2509393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327">
                  <a:extLst>
                    <a:ext uri="{FF2B5EF4-FFF2-40B4-BE49-F238E27FC236}">
                      <a16:creationId xmlns:a16="http://schemas.microsoft.com/office/drawing/2014/main" id="{37476A75-1FF5-4C31-8874-B303E184074D}"/>
                    </a:ext>
                  </a:extLst>
                </p:cNvPr>
                <p:cNvCxnSpPr/>
                <p:nvPr/>
              </p:nvCxnSpPr>
              <p:spPr>
                <a:xfrm>
                  <a:off x="6864040" y="2570456"/>
                  <a:ext cx="140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328">
                  <a:extLst>
                    <a:ext uri="{FF2B5EF4-FFF2-40B4-BE49-F238E27FC236}">
                      <a16:creationId xmlns:a16="http://schemas.microsoft.com/office/drawing/2014/main" id="{B7CBA2DB-55C9-4A5A-AEEB-FB7FEAE5C3CB}"/>
                    </a:ext>
                  </a:extLst>
                </p:cNvPr>
                <p:cNvCxnSpPr/>
                <p:nvPr/>
              </p:nvCxnSpPr>
              <p:spPr>
                <a:xfrm>
                  <a:off x="6864040" y="2637782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329">
                  <a:extLst>
                    <a:ext uri="{FF2B5EF4-FFF2-40B4-BE49-F238E27FC236}">
                      <a16:creationId xmlns:a16="http://schemas.microsoft.com/office/drawing/2014/main" id="{F0965248-3011-4C8A-9451-D5D32D196503}"/>
                    </a:ext>
                  </a:extLst>
                </p:cNvPr>
                <p:cNvCxnSpPr/>
                <p:nvPr/>
              </p:nvCxnSpPr>
              <p:spPr>
                <a:xfrm>
                  <a:off x="6860351" y="2706673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330">
                  <a:extLst>
                    <a:ext uri="{FF2B5EF4-FFF2-40B4-BE49-F238E27FC236}">
                      <a16:creationId xmlns:a16="http://schemas.microsoft.com/office/drawing/2014/main" id="{A6F6DE40-B102-4389-9222-064BBFA2225A}"/>
                    </a:ext>
                  </a:extLst>
                </p:cNvPr>
                <p:cNvCxnSpPr/>
                <p:nvPr/>
              </p:nvCxnSpPr>
              <p:spPr>
                <a:xfrm>
                  <a:off x="6867732" y="2775565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331">
                  <a:extLst>
                    <a:ext uri="{FF2B5EF4-FFF2-40B4-BE49-F238E27FC236}">
                      <a16:creationId xmlns:a16="http://schemas.microsoft.com/office/drawing/2014/main" id="{BCC41FAF-A998-484E-9C02-723DB8281076}"/>
                    </a:ext>
                  </a:extLst>
                </p:cNvPr>
                <p:cNvCxnSpPr/>
                <p:nvPr/>
              </p:nvCxnSpPr>
              <p:spPr>
                <a:xfrm>
                  <a:off x="6871421" y="2842891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332">
                  <a:extLst>
                    <a:ext uri="{FF2B5EF4-FFF2-40B4-BE49-F238E27FC236}">
                      <a16:creationId xmlns:a16="http://schemas.microsoft.com/office/drawing/2014/main" id="{7145A9EB-1FD5-46BC-8F11-3844489A90E2}"/>
                    </a:ext>
                  </a:extLst>
                </p:cNvPr>
                <p:cNvCxnSpPr/>
                <p:nvPr/>
              </p:nvCxnSpPr>
              <p:spPr>
                <a:xfrm>
                  <a:off x="6871421" y="2911782"/>
                  <a:ext cx="13654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333">
                  <a:extLst>
                    <a:ext uri="{FF2B5EF4-FFF2-40B4-BE49-F238E27FC236}">
                      <a16:creationId xmlns:a16="http://schemas.microsoft.com/office/drawing/2014/main" id="{5AAFC83A-34BC-4083-99FA-8412686389FA}"/>
                    </a:ext>
                  </a:extLst>
                </p:cNvPr>
                <p:cNvCxnSpPr/>
                <p:nvPr/>
              </p:nvCxnSpPr>
              <p:spPr>
                <a:xfrm>
                  <a:off x="6875113" y="2975976"/>
                  <a:ext cx="13654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334">
                  <a:extLst>
                    <a:ext uri="{FF2B5EF4-FFF2-40B4-BE49-F238E27FC236}">
                      <a16:creationId xmlns:a16="http://schemas.microsoft.com/office/drawing/2014/main" id="{754A6773-6EE8-4961-A5D1-D613E9A7953F}"/>
                    </a:ext>
                  </a:extLst>
                </p:cNvPr>
                <p:cNvCxnSpPr/>
                <p:nvPr/>
              </p:nvCxnSpPr>
              <p:spPr>
                <a:xfrm flipH="1">
                  <a:off x="6875113" y="2132056"/>
                  <a:ext cx="1365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187">
              <a:extLst>
                <a:ext uri="{FF2B5EF4-FFF2-40B4-BE49-F238E27FC236}">
                  <a16:creationId xmlns:a16="http://schemas.microsoft.com/office/drawing/2014/main" id="{B8B115EF-8057-4A5D-AB08-5582FB436C38}"/>
                </a:ext>
              </a:extLst>
            </p:cNvPr>
            <p:cNvGrpSpPr/>
            <p:nvPr/>
          </p:nvGrpSpPr>
          <p:grpSpPr bwMode="auto">
            <a:xfrm>
              <a:off x="949325" y="4538663"/>
              <a:ext cx="1052513" cy="355600"/>
              <a:chOff x="4410" y="1365"/>
              <a:chExt cx="663" cy="224"/>
            </a:xfrm>
          </p:grpSpPr>
          <p:sp>
            <p:nvSpPr>
              <p:cNvPr id="109" name="Rectangle 188">
                <a:extLst>
                  <a:ext uri="{FF2B5EF4-FFF2-40B4-BE49-F238E27FC236}">
                    <a16:creationId xmlns:a16="http://schemas.microsoft.com/office/drawing/2014/main" id="{648D9C51-AE51-4ED1-B079-93C2F155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AutoShape 189">
                <a:extLst>
                  <a:ext uri="{FF2B5EF4-FFF2-40B4-BE49-F238E27FC236}">
                    <a16:creationId xmlns:a16="http://schemas.microsoft.com/office/drawing/2014/main" id="{19BBF8C3-90CA-4559-A035-C454E9DB7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Freeform 190">
                <a:extLst>
                  <a:ext uri="{FF2B5EF4-FFF2-40B4-BE49-F238E27FC236}">
                    <a16:creationId xmlns:a16="http://schemas.microsoft.com/office/drawing/2014/main" id="{8BA16CD3-26F1-4B68-A516-506C827758CD}"/>
                  </a:ext>
                </a:extLst>
              </p:cNvPr>
              <p:cNvSpPr/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Freeform 191">
                <a:extLst>
                  <a:ext uri="{FF2B5EF4-FFF2-40B4-BE49-F238E27FC236}">
                    <a16:creationId xmlns:a16="http://schemas.microsoft.com/office/drawing/2014/main" id="{1B735C3D-3AAD-4399-8AE6-435DDF0AFF87}"/>
                  </a:ext>
                </a:extLst>
              </p:cNvPr>
              <p:cNvSpPr/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Freeform 192">
                <a:extLst>
                  <a:ext uri="{FF2B5EF4-FFF2-40B4-BE49-F238E27FC236}">
                    <a16:creationId xmlns:a16="http://schemas.microsoft.com/office/drawing/2014/main" id="{3F10A464-23F9-437D-A910-964ED6DCD0B5}"/>
                  </a:ext>
                </a:extLst>
              </p:cNvPr>
              <p:cNvSpPr/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187">
              <a:extLst>
                <a:ext uri="{FF2B5EF4-FFF2-40B4-BE49-F238E27FC236}">
                  <a16:creationId xmlns:a16="http://schemas.microsoft.com/office/drawing/2014/main" id="{92C5E948-C55D-478E-9A51-E2813B48A99C}"/>
                </a:ext>
              </a:extLst>
            </p:cNvPr>
            <p:cNvGrpSpPr/>
            <p:nvPr/>
          </p:nvGrpSpPr>
          <p:grpSpPr bwMode="auto">
            <a:xfrm>
              <a:off x="2513013" y="4540250"/>
              <a:ext cx="1052512" cy="355600"/>
              <a:chOff x="4410" y="1365"/>
              <a:chExt cx="663" cy="224"/>
            </a:xfrm>
          </p:grpSpPr>
          <p:sp>
            <p:nvSpPr>
              <p:cNvPr id="104" name="Rectangle 188">
                <a:extLst>
                  <a:ext uri="{FF2B5EF4-FFF2-40B4-BE49-F238E27FC236}">
                    <a16:creationId xmlns:a16="http://schemas.microsoft.com/office/drawing/2014/main" id="{35FF06ED-B24A-4768-B161-3FB4D54B9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AutoShape 189">
                <a:extLst>
                  <a:ext uri="{FF2B5EF4-FFF2-40B4-BE49-F238E27FC236}">
                    <a16:creationId xmlns:a16="http://schemas.microsoft.com/office/drawing/2014/main" id="{D6756D17-DFD2-4BAD-A955-E29173D93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Freeform 190">
                <a:extLst>
                  <a:ext uri="{FF2B5EF4-FFF2-40B4-BE49-F238E27FC236}">
                    <a16:creationId xmlns:a16="http://schemas.microsoft.com/office/drawing/2014/main" id="{0290789E-CF27-413E-A2E0-5A6676BA98E7}"/>
                  </a:ext>
                </a:extLst>
              </p:cNvPr>
              <p:cNvSpPr/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Freeform 191">
                <a:extLst>
                  <a:ext uri="{FF2B5EF4-FFF2-40B4-BE49-F238E27FC236}">
                    <a16:creationId xmlns:a16="http://schemas.microsoft.com/office/drawing/2014/main" id="{D887F856-071A-4DB4-82C4-F5CAF21A09FB}"/>
                  </a:ext>
                </a:extLst>
              </p:cNvPr>
              <p:cNvSpPr/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Freeform 192">
                <a:extLst>
                  <a:ext uri="{FF2B5EF4-FFF2-40B4-BE49-F238E27FC236}">
                    <a16:creationId xmlns:a16="http://schemas.microsoft.com/office/drawing/2014/main" id="{6A9C79AB-7E62-4E18-8F3E-3290F128F36F}"/>
                  </a:ext>
                </a:extLst>
              </p:cNvPr>
              <p:cNvSpPr/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187">
              <a:extLst>
                <a:ext uri="{FF2B5EF4-FFF2-40B4-BE49-F238E27FC236}">
                  <a16:creationId xmlns:a16="http://schemas.microsoft.com/office/drawing/2014/main" id="{98014FCF-2E20-4A1C-A6D0-5EDF50D1AFA5}"/>
                </a:ext>
              </a:extLst>
            </p:cNvPr>
            <p:cNvGrpSpPr/>
            <p:nvPr/>
          </p:nvGrpSpPr>
          <p:grpSpPr bwMode="auto">
            <a:xfrm>
              <a:off x="4103688" y="4567238"/>
              <a:ext cx="1052512" cy="355600"/>
              <a:chOff x="4410" y="1365"/>
              <a:chExt cx="663" cy="224"/>
            </a:xfrm>
          </p:grpSpPr>
          <p:sp>
            <p:nvSpPr>
              <p:cNvPr id="99" name="Rectangle 188">
                <a:extLst>
                  <a:ext uri="{FF2B5EF4-FFF2-40B4-BE49-F238E27FC236}">
                    <a16:creationId xmlns:a16="http://schemas.microsoft.com/office/drawing/2014/main" id="{35DAA9AF-76B3-4E96-8932-6379A457F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AutoShape 189">
                <a:extLst>
                  <a:ext uri="{FF2B5EF4-FFF2-40B4-BE49-F238E27FC236}">
                    <a16:creationId xmlns:a16="http://schemas.microsoft.com/office/drawing/2014/main" id="{43D88CD5-06B7-4A4A-9FB3-475C60436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Freeform 190">
                <a:extLst>
                  <a:ext uri="{FF2B5EF4-FFF2-40B4-BE49-F238E27FC236}">
                    <a16:creationId xmlns:a16="http://schemas.microsoft.com/office/drawing/2014/main" id="{3730257C-F097-4663-98A3-0450E8054BB4}"/>
                  </a:ext>
                </a:extLst>
              </p:cNvPr>
              <p:cNvSpPr/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" name="Freeform 191">
                <a:extLst>
                  <a:ext uri="{FF2B5EF4-FFF2-40B4-BE49-F238E27FC236}">
                    <a16:creationId xmlns:a16="http://schemas.microsoft.com/office/drawing/2014/main" id="{C17CEBFF-2BCE-4709-8210-639D449D8DAE}"/>
                  </a:ext>
                </a:extLst>
              </p:cNvPr>
              <p:cNvSpPr/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Freeform 192">
                <a:extLst>
                  <a:ext uri="{FF2B5EF4-FFF2-40B4-BE49-F238E27FC236}">
                    <a16:creationId xmlns:a16="http://schemas.microsoft.com/office/drawing/2014/main" id="{C58693CB-B9C8-43E1-8914-852DDC8020A1}"/>
                  </a:ext>
                </a:extLst>
              </p:cNvPr>
              <p:cNvSpPr/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oup 187">
              <a:extLst>
                <a:ext uri="{FF2B5EF4-FFF2-40B4-BE49-F238E27FC236}">
                  <a16:creationId xmlns:a16="http://schemas.microsoft.com/office/drawing/2014/main" id="{271CE181-5A4C-42FD-836B-7A990220210A}"/>
                </a:ext>
              </a:extLst>
            </p:cNvPr>
            <p:cNvGrpSpPr/>
            <p:nvPr/>
          </p:nvGrpSpPr>
          <p:grpSpPr bwMode="auto">
            <a:xfrm>
              <a:off x="5668963" y="4575175"/>
              <a:ext cx="1052512" cy="355600"/>
              <a:chOff x="4410" y="1365"/>
              <a:chExt cx="663" cy="224"/>
            </a:xfrm>
          </p:grpSpPr>
          <p:sp>
            <p:nvSpPr>
              <p:cNvPr id="94" name="Rectangle 188">
                <a:extLst>
                  <a:ext uri="{FF2B5EF4-FFF2-40B4-BE49-F238E27FC236}">
                    <a16:creationId xmlns:a16="http://schemas.microsoft.com/office/drawing/2014/main" id="{D5363AFA-E682-4E66-90E6-4937F8BED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AutoShape 189">
                <a:extLst>
                  <a:ext uri="{FF2B5EF4-FFF2-40B4-BE49-F238E27FC236}">
                    <a16:creationId xmlns:a16="http://schemas.microsoft.com/office/drawing/2014/main" id="{69E66473-C74E-413A-ADA4-0E0560235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Freeform 190">
                <a:extLst>
                  <a:ext uri="{FF2B5EF4-FFF2-40B4-BE49-F238E27FC236}">
                    <a16:creationId xmlns:a16="http://schemas.microsoft.com/office/drawing/2014/main" id="{F55B1E94-DEA9-4771-8F7F-2B5448B86FD6}"/>
                  </a:ext>
                </a:extLst>
              </p:cNvPr>
              <p:cNvSpPr/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Freeform 191">
                <a:extLst>
                  <a:ext uri="{FF2B5EF4-FFF2-40B4-BE49-F238E27FC236}">
                    <a16:creationId xmlns:a16="http://schemas.microsoft.com/office/drawing/2014/main" id="{559CF3C2-D9E0-4E81-B297-74B0C3025EDF}"/>
                  </a:ext>
                </a:extLst>
              </p:cNvPr>
              <p:cNvSpPr/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Freeform 192">
                <a:extLst>
                  <a:ext uri="{FF2B5EF4-FFF2-40B4-BE49-F238E27FC236}">
                    <a16:creationId xmlns:a16="http://schemas.microsoft.com/office/drawing/2014/main" id="{2C5AC0D8-7FD8-4D6E-AE6A-0DF712FBDD1A}"/>
                  </a:ext>
                </a:extLst>
              </p:cNvPr>
              <p:cNvSpPr/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58" name="Straight Connector 543">
              <a:extLst>
                <a:ext uri="{FF2B5EF4-FFF2-40B4-BE49-F238E27FC236}">
                  <a16:creationId xmlns:a16="http://schemas.microsoft.com/office/drawing/2014/main" id="{D1D95B7A-5902-4282-B7FB-0DE6766BE281}"/>
                </a:ext>
              </a:extLst>
            </p:cNvPr>
            <p:cNvCxnSpPr/>
            <p:nvPr/>
          </p:nvCxnSpPr>
          <p:spPr>
            <a:xfrm>
              <a:off x="4394200" y="3065463"/>
              <a:ext cx="915988" cy="406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41">
              <a:extLst>
                <a:ext uri="{FF2B5EF4-FFF2-40B4-BE49-F238E27FC236}">
                  <a16:creationId xmlns:a16="http://schemas.microsoft.com/office/drawing/2014/main" id="{9E99AD02-7037-40C1-BE6E-EDB02CA25732}"/>
                </a:ext>
              </a:extLst>
            </p:cNvPr>
            <p:cNvCxnSpPr/>
            <p:nvPr/>
          </p:nvCxnSpPr>
          <p:spPr>
            <a:xfrm flipH="1">
              <a:off x="2898775" y="3030538"/>
              <a:ext cx="1063625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3">
              <a:extLst>
                <a:ext uri="{FF2B5EF4-FFF2-40B4-BE49-F238E27FC236}">
                  <a16:creationId xmlns:a16="http://schemas.microsoft.com/office/drawing/2014/main" id="{66D9BDCB-851C-41A3-AE09-8F231A53C0A8}"/>
                </a:ext>
              </a:extLst>
            </p:cNvPr>
            <p:cNvSpPr txBox="1"/>
            <p:nvPr/>
          </p:nvSpPr>
          <p:spPr>
            <a:xfrm>
              <a:off x="4291840" y="2495625"/>
              <a:ext cx="1321846" cy="348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Border router</a:t>
              </a:r>
              <a:endPara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Box 545">
              <a:extLst>
                <a:ext uri="{FF2B5EF4-FFF2-40B4-BE49-F238E27FC236}">
                  <a16:creationId xmlns:a16="http://schemas.microsoft.com/office/drawing/2014/main" id="{9C3BB5F3-E6DA-4144-BE4C-7C37BB233AA6}"/>
                </a:ext>
              </a:extLst>
            </p:cNvPr>
            <p:cNvSpPr txBox="1"/>
            <p:nvPr/>
          </p:nvSpPr>
          <p:spPr>
            <a:xfrm>
              <a:off x="2884536" y="3543355"/>
              <a:ext cx="1306671" cy="348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Access router</a:t>
              </a:r>
              <a:endPara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2" name="Group 347">
              <a:extLst>
                <a:ext uri="{FF2B5EF4-FFF2-40B4-BE49-F238E27FC236}">
                  <a16:creationId xmlns:a16="http://schemas.microsoft.com/office/drawing/2014/main" id="{07BC1F30-3297-4050-BD4C-2B7AFC740FB1}"/>
                </a:ext>
              </a:extLst>
            </p:cNvPr>
            <p:cNvGrpSpPr/>
            <p:nvPr/>
          </p:nvGrpSpPr>
          <p:grpSpPr bwMode="auto">
            <a:xfrm>
              <a:off x="2235491" y="3259498"/>
              <a:ext cx="840624" cy="391487"/>
              <a:chOff x="1871277" y="1576300"/>
              <a:chExt cx="1128371" cy="437861"/>
            </a:xfrm>
          </p:grpSpPr>
          <p:sp>
            <p:nvSpPr>
              <p:cNvPr id="85" name="Oval 1158">
                <a:extLst>
                  <a:ext uri="{FF2B5EF4-FFF2-40B4-BE49-F238E27FC236}">
                    <a16:creationId xmlns:a16="http://schemas.microsoft.com/office/drawing/2014/main" id="{F2F27C1C-EAAE-41F4-8BE2-0AC9D0775811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1159">
                <a:extLst>
                  <a:ext uri="{FF2B5EF4-FFF2-40B4-BE49-F238E27FC236}">
                    <a16:creationId xmlns:a16="http://schemas.microsoft.com/office/drawing/2014/main" id="{511BA142-7147-493F-B0A0-8889A161E6CC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7" name="Oval 1160">
                <a:extLst>
                  <a:ext uri="{FF2B5EF4-FFF2-40B4-BE49-F238E27FC236}">
                    <a16:creationId xmlns:a16="http://schemas.microsoft.com/office/drawing/2014/main" id="{C50A33DD-3000-4BD8-A626-4375B75957C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8" name="Freeform 1161">
                <a:extLst>
                  <a:ext uri="{FF2B5EF4-FFF2-40B4-BE49-F238E27FC236}">
                    <a16:creationId xmlns:a16="http://schemas.microsoft.com/office/drawing/2014/main" id="{E6818EF9-0996-456C-A400-E370576B1D76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9" name="Freeform 1162">
                <a:extLst>
                  <a:ext uri="{FF2B5EF4-FFF2-40B4-BE49-F238E27FC236}">
                    <a16:creationId xmlns:a16="http://schemas.microsoft.com/office/drawing/2014/main" id="{F8B47F89-33B4-4CA6-9E1E-9F723C492416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" name="Freeform 1163">
                <a:extLst>
                  <a:ext uri="{FF2B5EF4-FFF2-40B4-BE49-F238E27FC236}">
                    <a16:creationId xmlns:a16="http://schemas.microsoft.com/office/drawing/2014/main" id="{6D845C0E-BF2A-4D3D-ABD2-6B4F3D683D1C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" name="Freeform 1164">
                <a:extLst>
                  <a:ext uri="{FF2B5EF4-FFF2-40B4-BE49-F238E27FC236}">
                    <a16:creationId xmlns:a16="http://schemas.microsoft.com/office/drawing/2014/main" id="{7236EB59-48BB-40E2-9EF9-5332BB8D2881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cxnSp>
            <p:nvCxnSpPr>
              <p:cNvPr id="92" name="Straight Connector 1165">
                <a:extLst>
                  <a:ext uri="{FF2B5EF4-FFF2-40B4-BE49-F238E27FC236}">
                    <a16:creationId xmlns:a16="http://schemas.microsoft.com/office/drawing/2014/main" id="{AA82C672-0894-4906-AD6E-5DD3A0006685}"/>
                  </a:ext>
                </a:extLst>
              </p:cNvPr>
              <p:cNvCxnSpPr>
                <a:endCxn id="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1166">
                <a:extLst>
                  <a:ext uri="{FF2B5EF4-FFF2-40B4-BE49-F238E27FC236}">
                    <a16:creationId xmlns:a16="http://schemas.microsoft.com/office/drawing/2014/main" id="{96C23BAD-73D0-4171-901B-FEB12EA71226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347">
              <a:extLst>
                <a:ext uri="{FF2B5EF4-FFF2-40B4-BE49-F238E27FC236}">
                  <a16:creationId xmlns:a16="http://schemas.microsoft.com/office/drawing/2014/main" id="{64E8F10C-568B-4D9D-BD13-254315F0D1A0}"/>
                </a:ext>
              </a:extLst>
            </p:cNvPr>
            <p:cNvGrpSpPr/>
            <p:nvPr/>
          </p:nvGrpSpPr>
          <p:grpSpPr bwMode="auto">
            <a:xfrm>
              <a:off x="5120257" y="3365874"/>
              <a:ext cx="840624" cy="391487"/>
              <a:chOff x="1871277" y="1576300"/>
              <a:chExt cx="1128371" cy="437861"/>
            </a:xfrm>
          </p:grpSpPr>
          <p:sp>
            <p:nvSpPr>
              <p:cNvPr id="76" name="Oval 1223">
                <a:extLst>
                  <a:ext uri="{FF2B5EF4-FFF2-40B4-BE49-F238E27FC236}">
                    <a16:creationId xmlns:a16="http://schemas.microsoft.com/office/drawing/2014/main" id="{C74C9C6D-8CF9-4CBF-B09B-37FD00020FD6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Rectangle 1224">
                <a:extLst>
                  <a:ext uri="{FF2B5EF4-FFF2-40B4-BE49-F238E27FC236}">
                    <a16:creationId xmlns:a16="http://schemas.microsoft.com/office/drawing/2014/main" id="{B4B71B7C-D5D1-42F5-A8BB-3B0C21066F0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" name="Oval 1225">
                <a:extLst>
                  <a:ext uri="{FF2B5EF4-FFF2-40B4-BE49-F238E27FC236}">
                    <a16:creationId xmlns:a16="http://schemas.microsoft.com/office/drawing/2014/main" id="{ABC08642-CFDA-4FA1-8E6C-92F35BAAB8C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9" name="Freeform 1246">
                <a:extLst>
                  <a:ext uri="{FF2B5EF4-FFF2-40B4-BE49-F238E27FC236}">
                    <a16:creationId xmlns:a16="http://schemas.microsoft.com/office/drawing/2014/main" id="{7CEE6CE4-FE32-4C27-9810-4D754CC3481D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" name="Freeform 1247">
                <a:extLst>
                  <a:ext uri="{FF2B5EF4-FFF2-40B4-BE49-F238E27FC236}">
                    <a16:creationId xmlns:a16="http://schemas.microsoft.com/office/drawing/2014/main" id="{267D2A07-D4DB-464A-BBA0-956BAED4EE05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" name="Freeform 1248">
                <a:extLst>
                  <a:ext uri="{FF2B5EF4-FFF2-40B4-BE49-F238E27FC236}">
                    <a16:creationId xmlns:a16="http://schemas.microsoft.com/office/drawing/2014/main" id="{C2512066-10EE-47CF-9B2A-7F1379DC2FEB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" name="Freeform 1274">
                <a:extLst>
                  <a:ext uri="{FF2B5EF4-FFF2-40B4-BE49-F238E27FC236}">
                    <a16:creationId xmlns:a16="http://schemas.microsoft.com/office/drawing/2014/main" id="{598B86A1-6F0F-424D-8B4E-DC6B94EBD69F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cxnSp>
            <p:nvCxnSpPr>
              <p:cNvPr id="83" name="Straight Connector 1275">
                <a:extLst>
                  <a:ext uri="{FF2B5EF4-FFF2-40B4-BE49-F238E27FC236}">
                    <a16:creationId xmlns:a16="http://schemas.microsoft.com/office/drawing/2014/main" id="{D769CE97-A2CA-4845-902E-98BB075F8A9E}"/>
                  </a:ext>
                </a:extLst>
              </p:cNvPr>
              <p:cNvCxnSpPr>
                <a:endCxn id="7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276">
                <a:extLst>
                  <a:ext uri="{FF2B5EF4-FFF2-40B4-BE49-F238E27FC236}">
                    <a16:creationId xmlns:a16="http://schemas.microsoft.com/office/drawing/2014/main" id="{10E2D09A-0AD7-4920-A485-CF6A52761D04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538">
              <a:extLst>
                <a:ext uri="{FF2B5EF4-FFF2-40B4-BE49-F238E27FC236}">
                  <a16:creationId xmlns:a16="http://schemas.microsoft.com/office/drawing/2014/main" id="{9A2D9EFC-E0CA-4A76-BC70-24554C69D8F0}"/>
                </a:ext>
              </a:extLst>
            </p:cNvPr>
            <p:cNvCxnSpPr/>
            <p:nvPr/>
          </p:nvCxnSpPr>
          <p:spPr>
            <a:xfrm>
              <a:off x="3014663" y="2540000"/>
              <a:ext cx="1069975" cy="446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159">
              <a:extLst>
                <a:ext uri="{FF2B5EF4-FFF2-40B4-BE49-F238E27FC236}">
                  <a16:creationId xmlns:a16="http://schemas.microsoft.com/office/drawing/2014/main" id="{7FB5C9FC-F23F-4452-81CC-07B0DB03CDAF}"/>
                </a:ext>
              </a:extLst>
            </p:cNvPr>
            <p:cNvSpPr/>
            <p:nvPr/>
          </p:nvSpPr>
          <p:spPr bwMode="auto">
            <a:xfrm>
              <a:off x="1465263" y="2244725"/>
              <a:ext cx="2046287" cy="603250"/>
            </a:xfrm>
            <a:custGeom>
              <a:avLst/>
              <a:gdLst>
                <a:gd name="T0" fmla="*/ 239 w 1292"/>
                <a:gd name="T1" fmla="*/ 7 h 1255"/>
                <a:gd name="T2" fmla="*/ 35 w 1292"/>
                <a:gd name="T3" fmla="*/ 157 h 1255"/>
                <a:gd name="T4" fmla="*/ 29 w 1292"/>
                <a:gd name="T5" fmla="*/ 523 h 1255"/>
                <a:gd name="T6" fmla="*/ 53 w 1292"/>
                <a:gd name="T7" fmla="*/ 829 h 1255"/>
                <a:gd name="T8" fmla="*/ 245 w 1292"/>
                <a:gd name="T9" fmla="*/ 871 h 1255"/>
                <a:gd name="T10" fmla="*/ 647 w 1292"/>
                <a:gd name="T11" fmla="*/ 1129 h 1255"/>
                <a:gd name="T12" fmla="*/ 995 w 1292"/>
                <a:gd name="T13" fmla="*/ 1237 h 1255"/>
                <a:gd name="T14" fmla="*/ 1199 w 1292"/>
                <a:gd name="T15" fmla="*/ 1021 h 1255"/>
                <a:gd name="T16" fmla="*/ 1271 w 1292"/>
                <a:gd name="T17" fmla="*/ 445 h 1255"/>
                <a:gd name="T18" fmla="*/ 1205 w 1292"/>
                <a:gd name="T19" fmla="*/ 211 h 1255"/>
                <a:gd name="T20" fmla="*/ 749 w 1292"/>
                <a:gd name="T21" fmla="*/ 115 h 1255"/>
                <a:gd name="T22" fmla="*/ 239 w 1292"/>
                <a:gd name="T23" fmla="*/ 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Internet</a:t>
              </a:r>
            </a:p>
          </p:txBody>
        </p:sp>
        <p:grpSp>
          <p:nvGrpSpPr>
            <p:cNvPr id="66" name="Group 347">
              <a:extLst>
                <a:ext uri="{FF2B5EF4-FFF2-40B4-BE49-F238E27FC236}">
                  <a16:creationId xmlns:a16="http://schemas.microsoft.com/office/drawing/2014/main" id="{66005769-F8E2-45B3-BA69-8299D344D3F2}"/>
                </a:ext>
              </a:extLst>
            </p:cNvPr>
            <p:cNvGrpSpPr/>
            <p:nvPr/>
          </p:nvGrpSpPr>
          <p:grpSpPr bwMode="auto">
            <a:xfrm>
              <a:off x="3717566" y="2796786"/>
              <a:ext cx="840624" cy="391487"/>
              <a:chOff x="1871277" y="1576300"/>
              <a:chExt cx="1128371" cy="437861"/>
            </a:xfrm>
          </p:grpSpPr>
          <p:sp>
            <p:nvSpPr>
              <p:cNvPr id="67" name="Oval 1188">
                <a:extLst>
                  <a:ext uri="{FF2B5EF4-FFF2-40B4-BE49-F238E27FC236}">
                    <a16:creationId xmlns:a16="http://schemas.microsoft.com/office/drawing/2014/main" id="{2268C771-0E18-4459-8441-08EC29DFC554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8" name="Rectangle 1189">
                <a:extLst>
                  <a:ext uri="{FF2B5EF4-FFF2-40B4-BE49-F238E27FC236}">
                    <a16:creationId xmlns:a16="http://schemas.microsoft.com/office/drawing/2014/main" id="{3679852E-DAC5-498E-AD9E-1AD5651C2A6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9" name="Oval 1190">
                <a:extLst>
                  <a:ext uri="{FF2B5EF4-FFF2-40B4-BE49-F238E27FC236}">
                    <a16:creationId xmlns:a16="http://schemas.microsoft.com/office/drawing/2014/main" id="{3DD4A8D7-B2E0-4F9E-B10D-6B5438AE38E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Freeform 1216">
                <a:extLst>
                  <a:ext uri="{FF2B5EF4-FFF2-40B4-BE49-F238E27FC236}">
                    <a16:creationId xmlns:a16="http://schemas.microsoft.com/office/drawing/2014/main" id="{FB56491B-90A1-4460-9570-F237E18EE543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" name="Freeform 1217">
                <a:extLst>
                  <a:ext uri="{FF2B5EF4-FFF2-40B4-BE49-F238E27FC236}">
                    <a16:creationId xmlns:a16="http://schemas.microsoft.com/office/drawing/2014/main" id="{26D0535A-081A-4CD9-A610-95078E4963CC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2" name="Freeform 1218">
                <a:extLst>
                  <a:ext uri="{FF2B5EF4-FFF2-40B4-BE49-F238E27FC236}">
                    <a16:creationId xmlns:a16="http://schemas.microsoft.com/office/drawing/2014/main" id="{9FC97740-615E-4ABA-AF3F-6C7BCA877D6E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3" name="Freeform 1219">
                <a:extLst>
                  <a:ext uri="{FF2B5EF4-FFF2-40B4-BE49-F238E27FC236}">
                    <a16:creationId xmlns:a16="http://schemas.microsoft.com/office/drawing/2014/main" id="{1B774056-C006-4E58-B8D3-B5E904CD4B63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cxnSp>
            <p:nvCxnSpPr>
              <p:cNvPr id="74" name="Straight Connector 1220">
                <a:extLst>
                  <a:ext uri="{FF2B5EF4-FFF2-40B4-BE49-F238E27FC236}">
                    <a16:creationId xmlns:a16="http://schemas.microsoft.com/office/drawing/2014/main" id="{D2748A83-EEC7-4A64-BF46-93927EB4E71C}"/>
                  </a:ext>
                </a:extLst>
              </p:cNvPr>
              <p:cNvCxnSpPr>
                <a:endCxn id="6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1221">
                <a:extLst>
                  <a:ext uri="{FF2B5EF4-FFF2-40B4-BE49-F238E27FC236}">
                    <a16:creationId xmlns:a16="http://schemas.microsoft.com/office/drawing/2014/main" id="{6E981518-DFD3-4D4E-BBB0-140140AB7F90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18" name="图片 1117">
            <a:extLst>
              <a:ext uri="{FF2B5EF4-FFF2-40B4-BE49-F238E27FC236}">
                <a16:creationId xmlns:a16="http://schemas.microsoft.com/office/drawing/2014/main" id="{25A708AB-2B9F-4358-B725-F17FD9FCE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62" y="1717322"/>
            <a:ext cx="3657600" cy="3314700"/>
          </a:xfrm>
          <a:prstGeom prst="rect">
            <a:avLst/>
          </a:prstGeom>
        </p:spPr>
      </p:pic>
      <p:sp>
        <p:nvSpPr>
          <p:cNvPr id="1119" name="文本框 1118">
            <a:extLst>
              <a:ext uri="{FF2B5EF4-FFF2-40B4-BE49-F238E27FC236}">
                <a16:creationId xmlns:a16="http://schemas.microsoft.com/office/drawing/2014/main" id="{EB019B12-C26A-4D32-983E-4E64A9801C99}"/>
              </a:ext>
            </a:extLst>
          </p:cNvPr>
          <p:cNvSpPr txBox="1"/>
          <p:nvPr/>
        </p:nvSpPr>
        <p:spPr>
          <a:xfrm>
            <a:off x="77933" y="483680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AEEF"/>
                </a:solidFill>
                <a:latin typeface="Rockwell" panose="02060603020205020403" pitchFamily="18" charset="0"/>
              </a:rPr>
              <a:t>TCP</a:t>
            </a:r>
            <a:r>
              <a:rPr lang="en-US" altLang="zh-CN" sz="2800" dirty="0">
                <a:latin typeface="Rockwell" panose="02060603020205020403" pitchFamily="18" charset="0"/>
              </a:rPr>
              <a:t> in </a:t>
            </a:r>
            <a:r>
              <a:rPr lang="en-US" altLang="zh-CN" sz="2800" dirty="0">
                <a:solidFill>
                  <a:srgbClr val="00AEEF"/>
                </a:solidFill>
                <a:latin typeface="Rockwell" panose="02060603020205020403" pitchFamily="18" charset="0"/>
              </a:rPr>
              <a:t>DCN</a:t>
            </a:r>
            <a:endParaRPr lang="zh-CN" altLang="en-US" sz="2800" dirty="0">
              <a:solidFill>
                <a:srgbClr val="00AEEF"/>
              </a:solidFill>
              <a:latin typeface="Rockwell" panose="02060603020205020403" pitchFamily="18" charset="0"/>
            </a:endParaRPr>
          </a:p>
        </p:txBody>
      </p:sp>
      <p:sp>
        <p:nvSpPr>
          <p:cNvPr id="1120" name="文本框 1119">
            <a:extLst>
              <a:ext uri="{FF2B5EF4-FFF2-40B4-BE49-F238E27FC236}">
                <a16:creationId xmlns:a16="http://schemas.microsoft.com/office/drawing/2014/main" id="{F49B51F1-A228-48F8-9AAA-9E6F1ED74E7F}"/>
              </a:ext>
            </a:extLst>
          </p:cNvPr>
          <p:cNvSpPr txBox="1"/>
          <p:nvPr/>
        </p:nvSpPr>
        <p:spPr>
          <a:xfrm>
            <a:off x="1953098" y="535424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u="none" strike="noStrike" baseline="0" dirty="0">
                <a:latin typeface="Rockwell" panose="02060603020205020403" pitchFamily="18" charset="0"/>
              </a:rPr>
              <a:t>Schematic of DCN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121" name="文本框 1120">
            <a:extLst>
              <a:ext uri="{FF2B5EF4-FFF2-40B4-BE49-F238E27FC236}">
                <a16:creationId xmlns:a16="http://schemas.microsoft.com/office/drawing/2014/main" id="{43FF042C-FBFB-4C00-A23B-C45DD8418A48}"/>
              </a:ext>
            </a:extLst>
          </p:cNvPr>
          <p:cNvSpPr txBox="1"/>
          <p:nvPr/>
        </p:nvSpPr>
        <p:spPr>
          <a:xfrm>
            <a:off x="8246378" y="5354245"/>
            <a:ext cx="282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Rockwell" panose="02060603020205020403" pitchFamily="18" charset="0"/>
              </a:rPr>
              <a:t>Network Protocol Stack</a:t>
            </a:r>
            <a:endParaRPr lang="zh-CN" altLang="en-US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37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435"/>
</p:tagLst>
</file>

<file path=ppt/theme/theme1.xml><?xml version="1.0" encoding="utf-8"?>
<a:theme xmlns:a="http://schemas.openxmlformats.org/drawingml/2006/main" name="千图网海量PPT模板www.58pic.com ​​">
  <a:themeElements>
    <a:clrScheme name="自定义 189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BFBFBF"/>
      </a:folHlink>
    </a:clrScheme>
    <a:fontScheme name="1diir53r">
      <a:majorFont>
        <a:latin typeface="Source Han Sans HW SC" panose="020F0302020204030204"/>
        <a:ea typeface="PangMenZhengDao"/>
        <a:cs typeface=""/>
      </a:majorFont>
      <a:minorFont>
        <a:latin typeface="Source Han Sans HW SC" panose="020F0502020204030204"/>
        <a:ea typeface="PangMenZhengDa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1568</TotalTime>
  <Words>938</Words>
  <Application>Microsoft Office PowerPoint</Application>
  <PresentationFormat>宽屏</PresentationFormat>
  <Paragraphs>155</Paragraphs>
  <Slides>27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Source Han Sans HW SC</vt:lpstr>
      <vt:lpstr>等线</vt:lpstr>
      <vt:lpstr>方正大标宋简体</vt:lpstr>
      <vt:lpstr>Arial</vt:lpstr>
      <vt:lpstr>Bahnschrift Condensed</vt:lpstr>
      <vt:lpstr>Calibri</vt:lpstr>
      <vt:lpstr>Rockwell</vt:lpstr>
      <vt:lpstr>Times New Roman</vt:lpstr>
      <vt:lpstr>千图网海量PPT模板www.58pic.com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SDTCP Mechanism</vt:lpstr>
      <vt:lpstr>Basic Principle of TCP used by SDTCP</vt:lpstr>
      <vt:lpstr>Step 1: Network Congestion Trigger</vt:lpstr>
      <vt:lpstr>Step 2: Flow Selection</vt:lpstr>
      <vt:lpstr>Step 2: Flow Selection</vt:lpstr>
      <vt:lpstr>Step 3: Flow Rate Control</vt:lpstr>
      <vt:lpstr>Step 3: Flow Rate Control</vt:lpstr>
      <vt:lpstr>Step 4: Flow Match and Regulation</vt:lpstr>
      <vt:lpstr>Experiment Results</vt:lpstr>
      <vt:lpstr>Experiment Results</vt:lpstr>
      <vt:lpstr>Experiment Results</vt:lpstr>
      <vt:lpstr>Summary</vt:lpstr>
      <vt:lpstr>Thanks for listening!</vt:lpstr>
      <vt:lpstr>Q&amp;A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435</dc:title>
  <dc:creator>asus</dc:creator>
  <cp:lastModifiedBy>Yin Daheng</cp:lastModifiedBy>
  <cp:revision>133</cp:revision>
  <dcterms:created xsi:type="dcterms:W3CDTF">2018-04-10T04:31:45Z</dcterms:created>
  <dcterms:modified xsi:type="dcterms:W3CDTF">2020-11-18T03:56:55Z</dcterms:modified>
</cp:coreProperties>
</file>